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82C3E-DF89-4DCF-9331-D47114239D35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1605E-B899-4D44-8E07-451A46486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1605E-B899-4D44-8E07-451A4648636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B41E9-36DC-4B36-8F72-B196DBE9AEDB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3155-2E83-44F9-8A07-1593D088C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83266-7115-43B5-9903-93C555B9FD1B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AE279-411A-4E41-9D23-04B0FB46B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A43A-373E-4B47-81B2-57E90C1577FD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967C1-C093-42EA-8519-87EF42779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BD7F-DC93-4098-B058-34BF7775F111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A743-9F91-4846-A8A9-C0B11E444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43FA-924A-454C-A0A8-939029A23E18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59CE6-D329-4168-B5D0-84DBF5078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5679-D376-43B6-A6C1-6563F9CF6D91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0E5A1-7301-4341-B535-5FF492C08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8103-E417-4F3B-A024-FE20F0601BA8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E8A8-9676-428B-8C84-734EFCBE2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0E58-1C7E-4E18-88B4-540C8AB669B7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0445-6D50-448C-B6B5-B23F0D77C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0310-D0FB-4909-A1A9-0B45B8582D1C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6479-9560-4F06-BA99-756FC7E7E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9E41-EF2D-419B-AB30-1B2A9AD489EE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9AD07-D4E6-4121-95EA-EDBE1A7B4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AFCC5-93E5-4B3E-87C6-361D24DA1C51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BA6F-B560-4584-A2D5-4B195D51A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0B2F4E-B7E4-4420-B467-70E6B547129B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318762-31DC-4A5C-9126-7CC922F51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401/anya8anya.4/0_3f9cd_d6809aa7_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za.ru/pics/2010/12/18/1368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kakadu.509.com1.ru:8018/WWW/fotogal/clip/baboch/5.jpg" TargetMode="External"/><Relationship Id="rId13" Type="http://schemas.openxmlformats.org/officeDocument/2006/relationships/hyperlink" Target="http://www.elephant.ru/images/toys/200/26358.jpg" TargetMode="External"/><Relationship Id="rId3" Type="http://schemas.openxmlformats.org/officeDocument/2006/relationships/hyperlink" Target="http://www.rosfoto.ru/photos/big/0079000/079513_337.jpg" TargetMode="External"/><Relationship Id="rId7" Type="http://schemas.openxmlformats.org/officeDocument/2006/relationships/hyperlink" Target="http://kakadu.509.com1.ru:8018/WWW/fotogal/clip/baboch/2.jpg" TargetMode="External"/><Relationship Id="rId12" Type="http://schemas.openxmlformats.org/officeDocument/2006/relationships/hyperlink" Target="http://www.doraokna.ru/img/3.jpg" TargetMode="External"/><Relationship Id="rId17" Type="http://schemas.openxmlformats.org/officeDocument/2006/relationships/hyperlink" Target="http://www.bashedu.ru/konkurs/kochergina/rus/klever.jpg" TargetMode="External"/><Relationship Id="rId2" Type="http://schemas.openxmlformats.org/officeDocument/2006/relationships/hyperlink" Target="http://www.3-porosenka.ru/off-line/catalogue/3298/s-14337.jpg" TargetMode="External"/><Relationship Id="rId16" Type="http://schemas.openxmlformats.org/officeDocument/2006/relationships/hyperlink" Target="http://spb.hh.ru/file/718217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osystema.ru/08nature/amf/33.jpg" TargetMode="External"/><Relationship Id="rId11" Type="http://schemas.openxmlformats.org/officeDocument/2006/relationships/hyperlink" Target="http://www.gifpark.ru/COSM" TargetMode="External"/><Relationship Id="rId5" Type="http://schemas.openxmlformats.org/officeDocument/2006/relationships/hyperlink" Target="http://foto-sobaki.narod.ru/images/foto-sobaki.narod.ru3311.jpg" TargetMode="External"/><Relationship Id="rId15" Type="http://schemas.openxmlformats.org/officeDocument/2006/relationships/hyperlink" Target="http://www.moyaradost.ru/uploads/posts/1206553355_trjam.jpg" TargetMode="External"/><Relationship Id="rId10" Type="http://schemas.openxmlformats.org/officeDocument/2006/relationships/hyperlink" Target="http://planetarium-kharkov.org/files/pictures/05_moon_meteorit_alh-81005.jpg" TargetMode="External"/><Relationship Id="rId4" Type="http://schemas.openxmlformats.org/officeDocument/2006/relationships/hyperlink" Target="http://zverushka.org.ua/images/Trixie/Dog_Trixie_31101.jpg" TargetMode="External"/><Relationship Id="rId9" Type="http://schemas.openxmlformats.org/officeDocument/2006/relationships/hyperlink" Target="http://0lik.ru/uploads/posts/2007-12/1198423906_0lik.ru_prew.jpg" TargetMode="External"/><Relationship Id="rId14" Type="http://schemas.openxmlformats.org/officeDocument/2006/relationships/hyperlink" Target="http://p-userpic.livejournal.com/81599993/126770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3714776" cy="4067188"/>
          </a:xfrm>
        </p:spPr>
        <p:txBody>
          <a:bodyPr/>
          <a:lstStyle/>
          <a:p>
            <a:pPr>
              <a:defRPr/>
            </a:pPr>
            <a:r>
              <a:rPr lang="ru-RU" sz="4800" b="1" dirty="0" smtClean="0">
                <a:solidFill>
                  <a:srgbClr val="7030A0"/>
                </a:solidFill>
              </a:rPr>
              <a:t>Новогодняя красавица</a:t>
            </a:r>
            <a:endParaRPr lang="ru-RU" sz="4800" b="1" dirty="0">
              <a:solidFill>
                <a:srgbClr val="7030A0"/>
              </a:solidFill>
            </a:endParaRPr>
          </a:p>
        </p:txBody>
      </p:sp>
      <p:pic>
        <p:nvPicPr>
          <p:cNvPr id="4" name="Picture 19" descr="ель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428604"/>
            <a:ext cx="4429156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всё чаще в домах появляется искусственная ёлка?</a:t>
            </a:r>
          </a:p>
        </p:txBody>
      </p:sp>
      <p:pic>
        <p:nvPicPr>
          <p:cNvPr id="4" name="Содержимое 3" descr="http://img-fotki.yandex.ru/get/4406/s-vailjewa.7/0_61da2_c004daaf_XL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e1.ru/articles/images/007/530/7530/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56000" y="2000250"/>
            <a:ext cx="2032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4638"/>
            <a:ext cx="6115064" cy="868346"/>
          </a:xfrm>
        </p:spPr>
        <p:txBody>
          <a:bodyPr/>
          <a:lstStyle/>
          <a:p>
            <a:r>
              <a:rPr lang="ru-RU" sz="2400" dirty="0" smtClean="0"/>
              <a:t>К Новому году в России вырубают около полумиллиона ёлок.</a:t>
            </a:r>
            <a:br>
              <a:rPr lang="ru-RU" sz="2400" dirty="0" smtClean="0"/>
            </a:br>
            <a:r>
              <a:rPr lang="ru-RU" sz="2400" dirty="0" smtClean="0"/>
              <a:t>Что останется от наших лесов?</a:t>
            </a:r>
            <a:endParaRPr lang="ru-RU" sz="24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38" y="2571744"/>
            <a:ext cx="5550469" cy="333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797040"/>
          </a:xfrm>
        </p:spPr>
        <p:txBody>
          <a:bodyPr/>
          <a:lstStyle/>
          <a:p>
            <a:r>
              <a:rPr lang="ru-RU" sz="2400" dirty="0" smtClean="0"/>
              <a:t>Во многих странах  в период Новогодних и Рождественских праздников  запрещено ходить в лес. За нарушение этого запрета назначаются большие штрафы. Такие меры спасут многие леса.</a:t>
            </a:r>
            <a:endParaRPr lang="ru-RU" sz="2400" dirty="0"/>
          </a:p>
        </p:txBody>
      </p:sp>
      <p:pic>
        <p:nvPicPr>
          <p:cNvPr id="16386" name="Picture 2" descr="F:\проект ЁЛКИ\маме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2462421"/>
            <a:ext cx="6357982" cy="37526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2725734"/>
          </a:xfrm>
        </p:spPr>
        <p:txBody>
          <a:bodyPr/>
          <a:lstStyle/>
          <a:p>
            <a:r>
              <a:rPr lang="ru-RU" sz="2800" dirty="0" smtClean="0"/>
              <a:t>Очень удобно и экономно использовать к празднику искусственную ель. К тому же они помогут сохранить нашу планету зелёной и красивой.</a:t>
            </a:r>
            <a:endParaRPr lang="ru-RU" sz="2800" dirty="0"/>
          </a:p>
        </p:txBody>
      </p:sp>
      <p:pic>
        <p:nvPicPr>
          <p:cNvPr id="4" name="Содержимое 3" descr="http://img-fotki.yandex.ru/get/4401/anya8anya.4/0_3f9cd_d6809aa7_S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3286124"/>
            <a:ext cx="306309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искусственной ёлки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4354"/>
          </a:xfrm>
        </p:spPr>
        <p:txBody>
          <a:bodyPr/>
          <a:lstStyle/>
          <a:p>
            <a:r>
              <a:rPr lang="ru-RU" dirty="0" smtClean="0"/>
              <a:t>1. Можно использовать несколько лет.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571744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sz="2400" dirty="0" smtClean="0"/>
              <a:t>. Можно сделать на заказ </a:t>
            </a:r>
            <a:r>
              <a:rPr lang="ru-RU" sz="2400" dirty="0"/>
              <a:t>л</a:t>
            </a:r>
            <a:r>
              <a:rPr lang="ru-RU" sz="2400" dirty="0" smtClean="0"/>
              <a:t>юбого размера.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3286124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</a:t>
            </a:r>
            <a:r>
              <a:rPr lang="ru-RU" sz="2800" dirty="0" smtClean="0"/>
              <a:t>Не осыпается.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3929066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sz="2800" dirty="0" smtClean="0"/>
              <a:t>Вы заботитесь о природе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можно сделать свою ёлку!</a:t>
            </a:r>
            <a:endParaRPr lang="ru-RU" dirty="0"/>
          </a:p>
        </p:txBody>
      </p:sp>
      <p:pic>
        <p:nvPicPr>
          <p:cNvPr id="4" name="Содержимое 3" descr="http://www.e1.ru/articles/images/007/530/7530/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1571612"/>
            <a:ext cx="199339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e1.ru/articles/images/007/530/7530/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1428736"/>
            <a:ext cx="2146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оделки к новому году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1785926"/>
            <a:ext cx="208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e1.ru/articles/images/007/530/7530/6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2" y="3357562"/>
            <a:ext cx="2082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e1.ru/articles/images/007/530/7530/4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43042" y="3714752"/>
            <a:ext cx="22352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r>
              <a:rPr lang="ru-RU" dirty="0" smtClean="0"/>
              <a:t>Ёлки разные важны, </a:t>
            </a:r>
            <a:br>
              <a:rPr lang="ru-RU" dirty="0" smtClean="0"/>
            </a:br>
            <a:r>
              <a:rPr lang="ru-RU" dirty="0" smtClean="0"/>
              <a:t>ёлки всякие нужны!</a:t>
            </a:r>
            <a:endParaRPr lang="ru-RU" dirty="0"/>
          </a:p>
        </p:txBody>
      </p:sp>
      <p:pic>
        <p:nvPicPr>
          <p:cNvPr id="4" name="Содержимое 3" descr="http://i018.radikal.ru/0912/13/2295b006d0fe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000240"/>
            <a:ext cx="421484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33 из 106095">
            <a:hlinkClick r:id="rId3" tgtFrame="_blank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2" y="1928802"/>
            <a:ext cx="30607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ru-RU" sz="2400" dirty="0" smtClean="0"/>
              <a:t>Материалы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>
                <a:hlinkClick r:id="rId2"/>
              </a:rPr>
              <a:t>http://www.3-porosenka.ru/off-line/catalogue/3298/s-14337.jpg</a:t>
            </a:r>
            <a:endParaRPr lang="ru-RU" sz="1400" dirty="0" smtClean="0"/>
          </a:p>
          <a:p>
            <a:r>
              <a:rPr lang="ru-RU" sz="1400" dirty="0" smtClean="0">
                <a:hlinkClick r:id="rId3"/>
              </a:rPr>
              <a:t>http://www.rosfoto.ru/photos/big/0079000/079513_337.jpg</a:t>
            </a:r>
            <a:r>
              <a:rPr lang="ru-RU" sz="1400" dirty="0" smtClean="0"/>
              <a:t> </a:t>
            </a:r>
          </a:p>
          <a:p>
            <a:r>
              <a:rPr lang="ru-RU" sz="1400" dirty="0" smtClean="0">
                <a:hlinkClick r:id="rId4"/>
              </a:rPr>
              <a:t>http://zverushka.org.ua/images/Trixie/Dog_Trixie_31101.jpg</a:t>
            </a:r>
            <a:endParaRPr lang="ru-RU" sz="1400" dirty="0" smtClean="0"/>
          </a:p>
          <a:p>
            <a:r>
              <a:rPr lang="ru-RU" sz="1400" dirty="0" smtClean="0">
                <a:hlinkClick r:id="rId5"/>
              </a:rPr>
              <a:t>http://foto-sobaki.narod.ru/images/foto-sobaki.narod.ru3311.jpg</a:t>
            </a:r>
            <a:endParaRPr lang="ru-RU" sz="1400" dirty="0" smtClean="0"/>
          </a:p>
          <a:p>
            <a:r>
              <a:rPr lang="ru-RU" sz="1400" dirty="0" smtClean="0">
                <a:hlinkClick r:id="rId6"/>
              </a:rPr>
              <a:t>http://www.ecosystema.ru/08nature/amf/33.jpg</a:t>
            </a:r>
            <a:endParaRPr lang="ru-RU" sz="1400" dirty="0" smtClean="0"/>
          </a:p>
          <a:p>
            <a:r>
              <a:rPr lang="ru-RU" sz="1400" dirty="0" smtClean="0">
                <a:hlinkClick r:id="rId7"/>
              </a:rPr>
              <a:t>http://kakadu.509.com1.ru:8018/WWW/fotogal/clip/baboch/2.jpg</a:t>
            </a:r>
            <a:r>
              <a:rPr lang="ru-RU" sz="1400" dirty="0" smtClean="0"/>
              <a:t> , </a:t>
            </a:r>
          </a:p>
          <a:p>
            <a:r>
              <a:rPr lang="ru-RU" sz="1400" dirty="0" smtClean="0">
                <a:hlinkClick r:id="rId8"/>
              </a:rPr>
              <a:t>http://kakadu.509.com1.ru:8018/WWW/fotogal/clip/baboch/5.jpg</a:t>
            </a:r>
            <a:endParaRPr lang="ru-RU" sz="1400" dirty="0" smtClean="0"/>
          </a:p>
          <a:p>
            <a:r>
              <a:rPr lang="ru-RU" sz="1400" dirty="0" smtClean="0">
                <a:hlinkClick r:id="rId9"/>
              </a:rPr>
              <a:t>http</a:t>
            </a:r>
            <a:r>
              <a:rPr lang="ru-RU" sz="1400" smtClean="0">
                <a:hlinkClick r:id="rId9"/>
              </a:rPr>
              <a:t>://0lik.ru/uploads/posts/2007-12/1198423906_0lik.ru_prew.jpg</a:t>
            </a:r>
            <a:endParaRPr lang="ru-RU" dirty="0" smtClean="0"/>
          </a:p>
          <a:p>
            <a:r>
              <a:rPr lang="ru-RU" sz="1600" dirty="0" smtClean="0">
                <a:hlinkClick r:id="rId10"/>
              </a:rPr>
              <a:t>http://planetarium-kharkov.org/files/pictures/05_moon_meteorit_alh-81005.jpg</a:t>
            </a:r>
            <a:endParaRPr lang="ru-RU" sz="1600" dirty="0" smtClean="0"/>
          </a:p>
          <a:p>
            <a:r>
              <a:rPr lang="ru-RU" sz="1600" dirty="0" smtClean="0">
                <a:hlinkClick r:id="rId11"/>
              </a:rPr>
              <a:t>http://www.gifpark.ru/COSM</a:t>
            </a:r>
            <a:r>
              <a:rPr lang="ru-RU" sz="1600" dirty="0" smtClean="0"/>
              <a:t>. </a:t>
            </a:r>
            <a:endParaRPr lang="ru-RU" sz="900" dirty="0" smtClean="0"/>
          </a:p>
          <a:p>
            <a:r>
              <a:rPr lang="ru-RU" sz="1400" dirty="0" smtClean="0">
                <a:hlinkClick r:id="rId12"/>
              </a:rPr>
              <a:t>http://www.doraokna.ru/img/3.jpg</a:t>
            </a:r>
            <a:r>
              <a:rPr lang="ru-RU" sz="1400" dirty="0" smtClean="0"/>
              <a:t> </a:t>
            </a:r>
          </a:p>
          <a:p>
            <a:r>
              <a:rPr lang="ru-RU" sz="1400" dirty="0" smtClean="0">
                <a:hlinkClick r:id="rId13"/>
              </a:rPr>
              <a:t>http://www.elephant.ru/images/toys/200/26358.jpg</a:t>
            </a:r>
            <a:endParaRPr lang="ru-RU" sz="1400" dirty="0" smtClean="0"/>
          </a:p>
          <a:p>
            <a:r>
              <a:rPr lang="ru-RU" sz="1400" dirty="0" smtClean="0">
                <a:hlinkClick r:id="rId14"/>
              </a:rPr>
              <a:t>http://p-userpic.livejournal.com/81599993/12677046</a:t>
            </a:r>
            <a:r>
              <a:rPr lang="ru-RU" sz="1400" dirty="0" smtClean="0"/>
              <a:t> </a:t>
            </a:r>
            <a:endParaRPr lang="ru-RU" dirty="0" smtClean="0"/>
          </a:p>
          <a:p>
            <a:r>
              <a:rPr lang="ru-RU" sz="1200" dirty="0" smtClean="0">
                <a:hlinkClick r:id="rId15"/>
              </a:rPr>
              <a:t>http://www.moyaradost.ru/uploads/posts/1206553355_trjam.jpg</a:t>
            </a:r>
            <a:r>
              <a:rPr lang="ru-RU" sz="1200" dirty="0" smtClean="0"/>
              <a:t> </a:t>
            </a:r>
          </a:p>
          <a:p>
            <a:r>
              <a:rPr lang="ru-RU" sz="1200" dirty="0" smtClean="0">
                <a:hlinkClick r:id="rId16"/>
              </a:rPr>
              <a:t>http://spb.hh.ru/file/718217.gif</a:t>
            </a:r>
            <a:r>
              <a:rPr lang="ru-RU" sz="1200" dirty="0" smtClean="0"/>
              <a:t> </a:t>
            </a:r>
          </a:p>
          <a:p>
            <a:r>
              <a:rPr lang="ru-RU" sz="1200" dirty="0" smtClean="0">
                <a:hlinkClick r:id="rId17"/>
              </a:rPr>
              <a:t>http://www.bashedu.ru/konkurs/kochergina/rus/klever.jpg</a:t>
            </a:r>
            <a:r>
              <a:rPr lang="ru-RU" sz="1200" dirty="0" smtClean="0"/>
              <a:t> </a:t>
            </a:r>
          </a:p>
          <a:p>
            <a:endParaRPr lang="ru-RU" sz="1200" dirty="0"/>
          </a:p>
        </p:txBody>
      </p:sp>
    </p:spTree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ёл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ёлка</Template>
  <TotalTime>111</TotalTime>
  <Words>164</Words>
  <Application>Microsoft Office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ёлка</vt:lpstr>
      <vt:lpstr>Слайд 1</vt:lpstr>
      <vt:lpstr>Почему всё чаще в домах появляется искусственная ёлка?</vt:lpstr>
      <vt:lpstr>К Новому году в России вырубают около полумиллиона ёлок. Что останется от наших лесов?</vt:lpstr>
      <vt:lpstr>Во многих странах  в период Новогодних и Рождественских праздников  запрещено ходить в лес. За нарушение этого запрета назначаются большие штрафы. Такие меры спасут многие леса.</vt:lpstr>
      <vt:lpstr>Очень удобно и экономно использовать к празднику искусственную ель. К тому же они помогут сохранить нашу планету зелёной и красивой.</vt:lpstr>
      <vt:lpstr>Плюсы искусственной ёлки</vt:lpstr>
      <vt:lpstr>А можно сделать свою ёлку!</vt:lpstr>
      <vt:lpstr>Ёлки разные важны,  ёлки всякие нужны!</vt:lpstr>
      <vt:lpstr>Материалы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2011-12-19T18:09:44Z</dcterms:created>
  <dcterms:modified xsi:type="dcterms:W3CDTF">2012-12-02T18:22:36Z</dcterms:modified>
</cp:coreProperties>
</file>