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43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82C3E-DF89-4DCF-9331-D47114239D35}" type="datetimeFigureOut">
              <a:rPr lang="ru-RU" smtClean="0"/>
              <a:pPr/>
              <a:t>02.12.2012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B1605E-B899-4D44-8E07-451A464863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B1605E-B899-4D44-8E07-451A4648636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5B41E9-36DC-4B36-8F72-B196DBE9AEDB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93155-2E83-44F9-8A07-1593D088C7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83266-7115-43B5-9903-93C555B9FD1B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AE279-411A-4E41-9D23-04B0FB46B9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DA43A-373E-4B47-81B2-57E90C1577FD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967C1-C093-42EA-8519-87EF42779A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4BD7F-DC93-4098-B058-34BF7775F111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DA743-9F91-4846-A8A9-C0B11E4440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343FA-924A-454C-A0A8-939029A23E18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59CE6-D329-4168-B5D0-84DBF5078F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75679-D376-43B6-A6C1-6563F9CF6D91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0E5A1-7301-4341-B535-5FF492C08A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08103-E417-4F3B-A024-FE20F0601BA8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5E8A8-9676-428B-8C84-734EFCBE20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A0E58-1C7E-4E18-88B4-540C8AB669B7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40445-6D50-448C-B6B5-B23F0D77CB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30310-D0FB-4909-A1A9-0B45B8582D1C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E6479-9560-4F06-BA99-756FC7E7E6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A9E41-EF2D-419B-AB30-1B2A9AD489EE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9AD07-D4E6-4121-95EA-EDBE1A7B44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AFCC5-93E5-4B3E-87C6-361D24DA1C51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8BA6F-B560-4584-A2D5-4B195D51A2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E0B2F4E-B7E4-4420-B467-70E6B547129B}" type="datetimeFigureOut">
              <a:rPr lang="ru-RU"/>
              <a:pPr>
                <a:defRPr/>
              </a:pPr>
              <a:t>02.12.2012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A318762-31DC-4A5C-9126-7CC922F513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1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mg-fotki.yandex.ru/get/4401/anya8anya.4/0_3f9cd_d6809aa7_S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za.ru/pics/2010/12/18/1368.jpg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kakadu.509.com1.ru:8018/WWW/fotogal/clip/baboch/5.jpg" TargetMode="External"/><Relationship Id="rId13" Type="http://schemas.openxmlformats.org/officeDocument/2006/relationships/hyperlink" Target="http://www.elephant.ru/images/toys/200/26358.jpg" TargetMode="External"/><Relationship Id="rId3" Type="http://schemas.openxmlformats.org/officeDocument/2006/relationships/hyperlink" Target="http://www.rosfoto.ru/photos/big/0079000/079513_337.jpg" TargetMode="External"/><Relationship Id="rId7" Type="http://schemas.openxmlformats.org/officeDocument/2006/relationships/hyperlink" Target="http://kakadu.509.com1.ru:8018/WWW/fotogal/clip/baboch/2.jpg" TargetMode="External"/><Relationship Id="rId12" Type="http://schemas.openxmlformats.org/officeDocument/2006/relationships/hyperlink" Target="http://www.doraokna.ru/img/3.jpg" TargetMode="External"/><Relationship Id="rId17" Type="http://schemas.openxmlformats.org/officeDocument/2006/relationships/hyperlink" Target="http://www.bashedu.ru/konkurs/kochergina/rus/klever.jpg" TargetMode="External"/><Relationship Id="rId2" Type="http://schemas.openxmlformats.org/officeDocument/2006/relationships/hyperlink" Target="http://www.3-porosenka.ru/off-line/catalogue/3298/s-14337.jpg" TargetMode="External"/><Relationship Id="rId16" Type="http://schemas.openxmlformats.org/officeDocument/2006/relationships/hyperlink" Target="http://spb.hh.ru/file/718217.gi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cosystema.ru/08nature/amf/33.jpg" TargetMode="External"/><Relationship Id="rId11" Type="http://schemas.openxmlformats.org/officeDocument/2006/relationships/hyperlink" Target="http://www.gifpark.ru/COSM" TargetMode="External"/><Relationship Id="rId5" Type="http://schemas.openxmlformats.org/officeDocument/2006/relationships/hyperlink" Target="http://foto-sobaki.narod.ru/images/foto-sobaki.narod.ru3311.jpg" TargetMode="External"/><Relationship Id="rId15" Type="http://schemas.openxmlformats.org/officeDocument/2006/relationships/hyperlink" Target="http://www.moyaradost.ru/uploads/posts/1206553355_trjam.jpg" TargetMode="External"/><Relationship Id="rId10" Type="http://schemas.openxmlformats.org/officeDocument/2006/relationships/hyperlink" Target="http://planetarium-kharkov.org/files/pictures/05_moon_meteorit_alh-81005.jpg" TargetMode="External"/><Relationship Id="rId4" Type="http://schemas.openxmlformats.org/officeDocument/2006/relationships/hyperlink" Target="http://zverushka.org.ua/images/Trixie/Dog_Trixie_31101.jpg" TargetMode="External"/><Relationship Id="rId9" Type="http://schemas.openxmlformats.org/officeDocument/2006/relationships/hyperlink" Target="http://0lik.ru/uploads/posts/2007-12/1198423906_0lik.ru_prew.jpg" TargetMode="External"/><Relationship Id="rId14" Type="http://schemas.openxmlformats.org/officeDocument/2006/relationships/hyperlink" Target="http://p-userpic.livejournal.com/81599993/1267704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071538" y="1571612"/>
            <a:ext cx="3714776" cy="4067188"/>
          </a:xfrm>
        </p:spPr>
        <p:txBody>
          <a:bodyPr/>
          <a:lstStyle/>
          <a:p>
            <a:pPr>
              <a:defRPr/>
            </a:pPr>
            <a:r>
              <a:rPr lang="ru-RU" sz="4800" b="1" dirty="0" smtClean="0">
                <a:solidFill>
                  <a:srgbClr val="7030A0"/>
                </a:solidFill>
              </a:rPr>
              <a:t>Новогодняя красавица</a:t>
            </a:r>
            <a:endParaRPr lang="ru-RU" sz="4800" b="1" dirty="0">
              <a:solidFill>
                <a:srgbClr val="7030A0"/>
              </a:solidFill>
            </a:endParaRPr>
          </a:p>
        </p:txBody>
      </p:sp>
      <p:pic>
        <p:nvPicPr>
          <p:cNvPr id="4" name="Picture 19" descr="ель1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071934" y="428604"/>
            <a:ext cx="4429156" cy="54292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Почему всё чаще в домах появляется искусственная ёлка?</a:t>
            </a:r>
          </a:p>
        </p:txBody>
      </p:sp>
      <p:pic>
        <p:nvPicPr>
          <p:cNvPr id="4" name="Содержимое 3" descr="http://img-fotki.yandex.ru/get/4406/s-vailjewa.7/0_61da2_c004daaf_XL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74764" y="1600200"/>
            <a:ext cx="339447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ww.e1.ru/articles/images/007/530/7530/2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56000" y="2000250"/>
            <a:ext cx="2032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274638"/>
            <a:ext cx="6115064" cy="868346"/>
          </a:xfrm>
        </p:spPr>
        <p:txBody>
          <a:bodyPr/>
          <a:lstStyle/>
          <a:p>
            <a:r>
              <a:rPr lang="ru-RU" sz="2400" dirty="0" smtClean="0"/>
              <a:t>К Новому году в России вырубают около полумиллиона ёлок.</a:t>
            </a:r>
            <a:br>
              <a:rPr lang="ru-RU" sz="2400" dirty="0" smtClean="0"/>
            </a:br>
            <a:r>
              <a:rPr lang="ru-RU" sz="2400" dirty="0" smtClean="0"/>
              <a:t>Что останется от наших лесов?</a:t>
            </a:r>
            <a:endParaRPr lang="ru-RU" sz="2400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71538" y="2571744"/>
            <a:ext cx="5550469" cy="333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Click="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70" y="274638"/>
            <a:ext cx="6615130" cy="1797040"/>
          </a:xfrm>
        </p:spPr>
        <p:txBody>
          <a:bodyPr/>
          <a:lstStyle/>
          <a:p>
            <a:r>
              <a:rPr lang="ru-RU" sz="2400" dirty="0" smtClean="0"/>
              <a:t>Во многих странах  в период Новогодних и Рождественских праздников  запрещено ходить в лес. За нарушение этого запрета назначаются большие штрафы. Такие меры спасут многие леса.</a:t>
            </a:r>
            <a:endParaRPr lang="ru-RU" sz="2400" dirty="0"/>
          </a:p>
        </p:txBody>
      </p:sp>
      <p:pic>
        <p:nvPicPr>
          <p:cNvPr id="16386" name="Picture 2" descr="F:\проект ЁЛКИ\маме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14414" y="2462421"/>
            <a:ext cx="6357982" cy="375266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274638"/>
            <a:ext cx="6329378" cy="2725734"/>
          </a:xfrm>
        </p:spPr>
        <p:txBody>
          <a:bodyPr/>
          <a:lstStyle/>
          <a:p>
            <a:r>
              <a:rPr lang="ru-RU" sz="2800" dirty="0" smtClean="0"/>
              <a:t>Очень удобно и экономно использовать к празднику искусственную ель. К тому же они помогут сохранить нашу планету зелёной и красивой.</a:t>
            </a:r>
            <a:endParaRPr lang="ru-RU" sz="2800" dirty="0"/>
          </a:p>
        </p:txBody>
      </p:sp>
      <p:pic>
        <p:nvPicPr>
          <p:cNvPr id="4" name="Содержимое 3" descr="http://img-fotki.yandex.ru/get/4401/anya8anya.4/0_3f9cd_d6809aa7_S">
            <a:hlinkClick r:id="rId3" tgtFrame="_blank"/>
          </p:cNvPr>
          <p:cNvPicPr>
            <a:picLocks noGrp="1"/>
          </p:cNvPicPr>
          <p:nvPr>
            <p:ph idx="1"/>
          </p:nvPr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714612" y="3286124"/>
            <a:ext cx="3063094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Плюсы искусственной ёлки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14354"/>
          </a:xfrm>
        </p:spPr>
        <p:txBody>
          <a:bodyPr/>
          <a:lstStyle/>
          <a:p>
            <a:r>
              <a:rPr lang="ru-RU" dirty="0" smtClean="0"/>
              <a:t>1. Можно использовать несколько лет.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2571744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r>
              <a:rPr lang="ru-RU" sz="2400" dirty="0" smtClean="0"/>
              <a:t>. Можно сделать на заказ </a:t>
            </a:r>
            <a:r>
              <a:rPr lang="ru-RU" sz="2400" dirty="0"/>
              <a:t>л</a:t>
            </a:r>
            <a:r>
              <a:rPr lang="ru-RU" sz="2400" dirty="0" smtClean="0"/>
              <a:t>юбого размера.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85786" y="3286124"/>
            <a:ext cx="7929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3. </a:t>
            </a:r>
            <a:r>
              <a:rPr lang="ru-RU" sz="2800" dirty="0" smtClean="0"/>
              <a:t>Не осыпается.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928662" y="3929066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4. </a:t>
            </a:r>
            <a:r>
              <a:rPr lang="ru-RU" sz="2800" dirty="0" smtClean="0"/>
              <a:t>Вы заботитесь о природе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 можно сделать свою ёлку!</a:t>
            </a:r>
            <a:endParaRPr lang="ru-RU" dirty="0"/>
          </a:p>
        </p:txBody>
      </p:sp>
      <p:pic>
        <p:nvPicPr>
          <p:cNvPr id="4" name="Содержимое 3" descr="http://www.e1.ru/articles/images/007/530/7530/1.jpg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86050" y="1571612"/>
            <a:ext cx="1993392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ww.e1.ru/articles/images/007/530/7530/3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572264" y="1428736"/>
            <a:ext cx="21463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поделки к новому году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14348" y="1785926"/>
            <a:ext cx="20828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www.e1.ru/articles/images/007/530/7530/6.jpg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857752" y="3357562"/>
            <a:ext cx="20828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www.e1.ru/articles/images/007/530/7530/4.jpg"/>
          <p:cNvPicPr/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643042" y="3714752"/>
            <a:ext cx="22352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74638"/>
            <a:ext cx="6829444" cy="1143000"/>
          </a:xfrm>
        </p:spPr>
        <p:txBody>
          <a:bodyPr/>
          <a:lstStyle/>
          <a:p>
            <a:r>
              <a:rPr lang="ru-RU" dirty="0" smtClean="0"/>
              <a:t>Ёлки разные важны, </a:t>
            </a:r>
            <a:br>
              <a:rPr lang="ru-RU" dirty="0" smtClean="0"/>
            </a:br>
            <a:r>
              <a:rPr lang="ru-RU" dirty="0" smtClean="0"/>
              <a:t>ёлки всякие нужны!</a:t>
            </a:r>
            <a:endParaRPr lang="ru-RU" dirty="0"/>
          </a:p>
        </p:txBody>
      </p:sp>
      <p:pic>
        <p:nvPicPr>
          <p:cNvPr id="4" name="Содержимое 3" descr="http://i018.radikal.ru/0912/13/2295b006d0fe.jpg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48" y="2000240"/>
            <a:ext cx="4214842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-main-pic" descr="Картинка 33 из 106095">
            <a:hlinkClick r:id="rId3" tgtFrame="_blank"/>
          </p:cNvPr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214942" y="1928802"/>
            <a:ext cx="3060700" cy="379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/>
          <a:lstStyle/>
          <a:p>
            <a:r>
              <a:rPr lang="ru-RU" sz="2400" dirty="0" smtClean="0"/>
              <a:t>Материалы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400" dirty="0" smtClean="0">
                <a:hlinkClick r:id="rId2"/>
              </a:rPr>
              <a:t>http://www.3-porosenka.ru/off-line/catalogue/3298/s-14337.jpg</a:t>
            </a:r>
            <a:endParaRPr lang="ru-RU" sz="1400" dirty="0" smtClean="0"/>
          </a:p>
          <a:p>
            <a:r>
              <a:rPr lang="ru-RU" sz="1400" dirty="0" smtClean="0">
                <a:hlinkClick r:id="rId3"/>
              </a:rPr>
              <a:t>http://www.rosfoto.ru/photos/big/0079000/079513_337.jpg</a:t>
            </a:r>
            <a:r>
              <a:rPr lang="ru-RU" sz="1400" dirty="0" smtClean="0"/>
              <a:t> </a:t>
            </a:r>
          </a:p>
          <a:p>
            <a:r>
              <a:rPr lang="ru-RU" sz="1400" dirty="0" smtClean="0">
                <a:hlinkClick r:id="rId4"/>
              </a:rPr>
              <a:t>http://zverushka.org.ua/images/Trixie/Dog_Trixie_31101.jpg</a:t>
            </a:r>
            <a:endParaRPr lang="ru-RU" sz="1400" dirty="0" smtClean="0"/>
          </a:p>
          <a:p>
            <a:r>
              <a:rPr lang="ru-RU" sz="1400" dirty="0" smtClean="0">
                <a:hlinkClick r:id="rId5"/>
              </a:rPr>
              <a:t>http://foto-sobaki.narod.ru/images/foto-sobaki.narod.ru3311.jpg</a:t>
            </a:r>
            <a:endParaRPr lang="ru-RU" sz="1400" dirty="0" smtClean="0"/>
          </a:p>
          <a:p>
            <a:r>
              <a:rPr lang="ru-RU" sz="1400" dirty="0" smtClean="0">
                <a:hlinkClick r:id="rId6"/>
              </a:rPr>
              <a:t>http://www.ecosystema.ru/08nature/amf/33.jpg</a:t>
            </a:r>
            <a:endParaRPr lang="ru-RU" sz="1400" dirty="0" smtClean="0"/>
          </a:p>
          <a:p>
            <a:r>
              <a:rPr lang="ru-RU" sz="1400" dirty="0" smtClean="0">
                <a:hlinkClick r:id="rId7"/>
              </a:rPr>
              <a:t>http://kakadu.509.com1.ru:8018/WWW/fotogal/clip/baboch/2.jpg</a:t>
            </a:r>
            <a:r>
              <a:rPr lang="ru-RU" sz="1400" dirty="0" smtClean="0"/>
              <a:t> , </a:t>
            </a:r>
          </a:p>
          <a:p>
            <a:r>
              <a:rPr lang="ru-RU" sz="1400" dirty="0" smtClean="0">
                <a:hlinkClick r:id="rId8"/>
              </a:rPr>
              <a:t>http://kakadu.509.com1.ru:8018/WWW/fotogal/clip/baboch/5.jpg</a:t>
            </a:r>
            <a:endParaRPr lang="ru-RU" sz="1400" dirty="0" smtClean="0"/>
          </a:p>
          <a:p>
            <a:r>
              <a:rPr lang="ru-RU" sz="1400" dirty="0" smtClean="0">
                <a:hlinkClick r:id="rId9"/>
              </a:rPr>
              <a:t>http</a:t>
            </a:r>
            <a:r>
              <a:rPr lang="ru-RU" sz="1400" smtClean="0">
                <a:hlinkClick r:id="rId9"/>
              </a:rPr>
              <a:t>://0lik.ru/uploads/posts/2007-12/1198423906_0lik.ru_prew.jpg</a:t>
            </a:r>
            <a:endParaRPr lang="ru-RU" dirty="0" smtClean="0"/>
          </a:p>
          <a:p>
            <a:r>
              <a:rPr lang="ru-RU" sz="1600" dirty="0" smtClean="0">
                <a:hlinkClick r:id="rId10"/>
              </a:rPr>
              <a:t>http://planetarium-kharkov.org/files/pictures/05_moon_meteorit_alh-81005.jpg</a:t>
            </a:r>
            <a:endParaRPr lang="ru-RU" sz="1600" dirty="0" smtClean="0"/>
          </a:p>
          <a:p>
            <a:r>
              <a:rPr lang="ru-RU" sz="1600" dirty="0" smtClean="0">
                <a:hlinkClick r:id="rId11"/>
              </a:rPr>
              <a:t>http://www.gifpark.ru/COSM</a:t>
            </a:r>
            <a:r>
              <a:rPr lang="ru-RU" sz="1600" dirty="0" smtClean="0"/>
              <a:t>. </a:t>
            </a:r>
            <a:endParaRPr lang="ru-RU" sz="900" dirty="0" smtClean="0"/>
          </a:p>
          <a:p>
            <a:r>
              <a:rPr lang="ru-RU" sz="1400" dirty="0" smtClean="0">
                <a:hlinkClick r:id="rId12"/>
              </a:rPr>
              <a:t>http://www.doraokna.ru/img/3.jpg</a:t>
            </a:r>
            <a:r>
              <a:rPr lang="ru-RU" sz="1400" dirty="0" smtClean="0"/>
              <a:t> </a:t>
            </a:r>
          </a:p>
          <a:p>
            <a:r>
              <a:rPr lang="ru-RU" sz="1400" dirty="0" smtClean="0">
                <a:hlinkClick r:id="rId13"/>
              </a:rPr>
              <a:t>http://www.elephant.ru/images/toys/200/26358.jpg</a:t>
            </a:r>
            <a:endParaRPr lang="ru-RU" sz="1400" dirty="0" smtClean="0"/>
          </a:p>
          <a:p>
            <a:r>
              <a:rPr lang="ru-RU" sz="1400" dirty="0" smtClean="0">
                <a:hlinkClick r:id="rId14"/>
              </a:rPr>
              <a:t>http://p-userpic.livejournal.com/81599993/12677046</a:t>
            </a:r>
            <a:r>
              <a:rPr lang="ru-RU" sz="1400" dirty="0" smtClean="0"/>
              <a:t> </a:t>
            </a:r>
            <a:endParaRPr lang="ru-RU" dirty="0" smtClean="0"/>
          </a:p>
          <a:p>
            <a:r>
              <a:rPr lang="ru-RU" sz="1200" dirty="0" smtClean="0">
                <a:hlinkClick r:id="rId15"/>
              </a:rPr>
              <a:t>http://www.moyaradost.ru/uploads/posts/1206553355_trjam.jpg</a:t>
            </a:r>
            <a:r>
              <a:rPr lang="ru-RU" sz="1200" dirty="0" smtClean="0"/>
              <a:t> </a:t>
            </a:r>
          </a:p>
          <a:p>
            <a:r>
              <a:rPr lang="ru-RU" sz="1200" dirty="0" smtClean="0">
                <a:hlinkClick r:id="rId16"/>
              </a:rPr>
              <a:t>http://spb.hh.ru/file/718217.gif</a:t>
            </a:r>
            <a:r>
              <a:rPr lang="ru-RU" sz="1200" dirty="0" smtClean="0"/>
              <a:t> </a:t>
            </a:r>
          </a:p>
          <a:p>
            <a:r>
              <a:rPr lang="ru-RU" sz="1200" dirty="0" smtClean="0">
                <a:hlinkClick r:id="rId17"/>
              </a:rPr>
              <a:t>http://www.bashedu.ru/konkurs/kochergina/rus/klever.jpg</a:t>
            </a:r>
            <a:r>
              <a:rPr lang="ru-RU" sz="1200" dirty="0" smtClean="0"/>
              <a:t> </a:t>
            </a:r>
          </a:p>
          <a:p>
            <a:endParaRPr lang="ru-RU" sz="1200" dirty="0"/>
          </a:p>
        </p:txBody>
      </p:sp>
    </p:spTree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ёлк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ёлка</Template>
  <TotalTime>111</TotalTime>
  <Words>164</Words>
  <Application>Microsoft Office PowerPoint</Application>
  <PresentationFormat>Экран (4:3)</PresentationFormat>
  <Paragraphs>30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ёлка</vt:lpstr>
      <vt:lpstr>Слайд 1</vt:lpstr>
      <vt:lpstr>Почему всё чаще в домах появляется искусственная ёлка?</vt:lpstr>
      <vt:lpstr>К Новому году в России вырубают около полумиллиона ёлок. Что останется от наших лесов?</vt:lpstr>
      <vt:lpstr>Во многих странах  в период Новогодних и Рождественских праздников  запрещено ходить в лес. За нарушение этого запрета назначаются большие штрафы. Такие меры спасут многие леса.</vt:lpstr>
      <vt:lpstr>Очень удобно и экономно использовать к празднику искусственную ель. К тому же они помогут сохранить нашу планету зелёной и красивой.</vt:lpstr>
      <vt:lpstr>Плюсы искусственной ёлки</vt:lpstr>
      <vt:lpstr>А можно сделать свою ёлку!</vt:lpstr>
      <vt:lpstr>Ёлки разные важны,  ёлки всякие нужны!</vt:lpstr>
      <vt:lpstr>Материалы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13</cp:revision>
  <dcterms:created xsi:type="dcterms:W3CDTF">2011-12-19T18:09:44Z</dcterms:created>
  <dcterms:modified xsi:type="dcterms:W3CDTF">2012-12-02T18:22:36Z</dcterms:modified>
</cp:coreProperties>
</file>