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4712658-0EF3-4DB5-9D03-8FAA22A51F6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7841466-AEEA-473A-9D4C-E41CD8D4F9EC}" type="datetimeFigureOut">
              <a:rPr lang="ru-RU" smtClean="0"/>
              <a:t>02.11.2015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3789040"/>
            <a:ext cx="6858000" cy="990600"/>
          </a:xfrm>
        </p:spPr>
        <p:txBody>
          <a:bodyPr/>
          <a:lstStyle/>
          <a:p>
            <a:pPr algn="ctr"/>
            <a:r>
              <a:rPr lang="ru-RU" dirty="0" smtClean="0"/>
              <a:t>Медный всадник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013176"/>
            <a:ext cx="6858000" cy="2592288"/>
          </a:xfrm>
        </p:spPr>
        <p:txBody>
          <a:bodyPr>
            <a:normAutofit/>
          </a:bodyPr>
          <a:lstStyle/>
          <a:p>
            <a:r>
              <a:rPr lang="ru-RU" sz="1800" dirty="0"/>
              <a:t>Николаева Ольга </a:t>
            </a:r>
            <a:r>
              <a:rPr lang="ru-RU" sz="1800" dirty="0" smtClean="0"/>
              <a:t>Евгеньевна</a:t>
            </a:r>
            <a:br>
              <a:rPr lang="ru-RU" sz="1800" dirty="0" smtClean="0"/>
            </a:br>
            <a:r>
              <a:rPr lang="ru-RU" sz="1800" dirty="0" smtClean="0"/>
              <a:t>воспитатель ГБДОУ №5 Приморского района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99792" y="476672"/>
            <a:ext cx="3923928" cy="294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295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Медный всадник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1451" y="1737360"/>
            <a:ext cx="6791498" cy="4526280"/>
          </a:xfrm>
        </p:spPr>
      </p:pic>
    </p:spTree>
    <p:extLst>
      <p:ext uri="{BB962C8B-B14F-4D97-AF65-F5344CB8AC3E}">
        <p14:creationId xmlns:p14="http://schemas.microsoft.com/office/powerpoint/2010/main" val="396571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Зарисовка скульптора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576" y="1340768"/>
            <a:ext cx="6442821" cy="4896544"/>
          </a:xfrm>
        </p:spPr>
      </p:pic>
    </p:spTree>
    <p:extLst>
      <p:ext uri="{BB962C8B-B14F-4D97-AF65-F5344CB8AC3E}">
        <p14:creationId xmlns:p14="http://schemas.microsoft.com/office/powerpoint/2010/main" val="1057224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Опора на три точки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1196752"/>
            <a:ext cx="6264696" cy="417855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4429956" y="4885199"/>
            <a:ext cx="4573971" cy="1837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15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Гром-камень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1845129"/>
            <a:ext cx="7211144" cy="3456079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8104" y="4725144"/>
            <a:ext cx="3168352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239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Царь</a:t>
            </a:r>
            <a:r>
              <a:rPr lang="de-DE" dirty="0" smtClean="0"/>
              <a:t> </a:t>
            </a:r>
            <a:r>
              <a:rPr lang="ru-RU" dirty="0" smtClean="0"/>
              <a:t>Петр </a:t>
            </a:r>
            <a:r>
              <a:rPr lang="de-DE" dirty="0" smtClean="0"/>
              <a:t>I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1640" y="2060848"/>
            <a:ext cx="2030288" cy="319855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8024" y="1785888"/>
            <a:ext cx="3384376" cy="4135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000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Жест Петра </a:t>
            </a:r>
            <a:r>
              <a:rPr lang="de-DE" dirty="0" smtClean="0"/>
              <a:t>I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0820" y="1600200"/>
            <a:ext cx="6072759" cy="4800600"/>
          </a:xfrm>
        </p:spPr>
      </p:pic>
    </p:spTree>
    <p:extLst>
      <p:ext uri="{BB962C8B-B14F-4D97-AF65-F5344CB8AC3E}">
        <p14:creationId xmlns:p14="http://schemas.microsoft.com/office/powerpoint/2010/main" val="2713974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71</TotalTime>
  <Words>20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Медный всадник</vt:lpstr>
      <vt:lpstr>Медный всадник</vt:lpstr>
      <vt:lpstr>Зарисовка скульптора</vt:lpstr>
      <vt:lpstr>Опора на три точки</vt:lpstr>
      <vt:lpstr>Гром-камень</vt:lpstr>
      <vt:lpstr>Царь Петр I</vt:lpstr>
      <vt:lpstr>Жест Петра 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Медный всадник</dc:title>
  <dc:creator>class501</dc:creator>
  <cp:lastModifiedBy>class501</cp:lastModifiedBy>
  <cp:revision>9</cp:revision>
  <dcterms:created xsi:type="dcterms:W3CDTF">2015-11-02T07:30:42Z</dcterms:created>
  <dcterms:modified xsi:type="dcterms:W3CDTF">2015-11-02T08:58:16Z</dcterms:modified>
</cp:coreProperties>
</file>