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61" r:id="rId6"/>
    <p:sldId id="262" r:id="rId7"/>
    <p:sldId id="259" r:id="rId8"/>
    <p:sldId id="267" r:id="rId9"/>
    <p:sldId id="263" r:id="rId10"/>
    <p:sldId id="264" r:id="rId11"/>
    <p:sldId id="265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E492-397D-4ED6-9ED4-8074E1401F18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BE0B4-C578-4834-8490-A0BAA538F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7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D2E4-33B2-4C33-8E63-1CC94873B369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CBAE-9C10-4B1C-B9E5-60F579D48EFA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6AD5-1226-40AA-A4A8-863578034EA3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0085-040F-4537-B189-824F66E86110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5AC7-8EC0-4613-B662-4027D7AD8193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5F95-0BB1-4661-9578-BAA0EB56DC9C}" type="datetime1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4657-B41E-48F3-9A1D-388A51409ACD}" type="datetime1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0D82-BA7E-4FAE-8F6C-38F2D96237DB}" type="datetime1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18A7-1DD3-4191-8583-400C2461CD14}" type="datetime1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02E4-2CE7-4408-9F7B-D05F7E648751}" type="datetime1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74E3-C38D-4049-A80B-39A7F22AB745}" type="datetime1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6FBE-BE4B-4654-9C24-185EEE036FC3}" type="datetime1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231">
        <p:split orient="vert"/>
      </p:transition>
    </mc:Choice>
    <mc:Fallback xmlns="">
      <p:transition spd="slow" advTm="16231">
        <p:split orient="vert"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3096344" cy="29642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23">
        <p:split orient="vert"/>
      </p:transition>
    </mc:Choice>
    <mc:Fallback xmlns="">
      <p:transition spd="slow" advTm="27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354708" cy="403244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43">
        <p:split orient="vert"/>
      </p:transition>
    </mc:Choice>
    <mc:Fallback xmlns="">
      <p:transition spd="slow" advTm="22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4464496" cy="58038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84">
        <p:split orient="vert"/>
      </p:transition>
    </mc:Choice>
    <mc:Fallback xmlns="">
      <p:transition spd="slow" advTm="228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44">
        <p:split orient="vert"/>
      </p:transition>
    </mc:Choice>
    <mc:Fallback xmlns="">
      <p:transition spd="slow" advTm="394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43">
        <p:split orient="vert"/>
      </p:transition>
    </mc:Choice>
    <mc:Fallback xmlns="">
      <p:transition spd="slow" advTm="48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3096344" cy="29642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53">
        <p:split orient="vert"/>
      </p:transition>
    </mc:Choice>
    <mc:Fallback xmlns="">
      <p:transition spd="slow" advTm="235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354708" cy="403244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4">
        <p:split orient="vert"/>
      </p:transition>
    </mc:Choice>
    <mc:Fallback xmlns="">
      <p:transition spd="slow" advTm="24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4464496" cy="58038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82">
        <p:split orient="vert"/>
      </p:transition>
    </mc:Choice>
    <mc:Fallback xmlns="">
      <p:transition spd="slow" advTm="258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687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95">
        <p:split orient="vert"/>
      </p:transition>
    </mc:Choice>
    <mc:Fallback xmlns="">
      <p:transition spd="slow" advTm="30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88">
        <p:split orient="vert"/>
      </p:transition>
    </mc:Choice>
    <mc:Fallback xmlns="">
      <p:transition spd="slow" advTm="34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03">
        <p:split orient="vert"/>
      </p:transition>
    </mc:Choice>
    <mc:Fallback xmlns="">
      <p:transition spd="slow" advTm="57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3096344" cy="29642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12">
        <p:split orient="vert"/>
      </p:transition>
    </mc:Choice>
    <mc:Fallback xmlns="">
      <p:transition spd="slow" advTm="30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2">
        <p:split orient="vert"/>
      </p:transition>
    </mc:Choice>
    <mc:Fallback xmlns="">
      <p:transition spd="slow" advTm="320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51">
        <p:split orient="vert"/>
      </p:transition>
    </mc:Choice>
    <mc:Fallback xmlns="">
      <p:transition spd="slow" advTm="52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3096344" cy="29642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42">
        <p:split orient="vert"/>
      </p:transition>
    </mc:Choice>
    <mc:Fallback xmlns="">
      <p:transition spd="slow" advTm="23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354708" cy="403244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5">
        <p:split orient="vert"/>
      </p:transition>
    </mc:Choice>
    <mc:Fallback xmlns="">
      <p:transition spd="slow" advTm="24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70">
        <p:split orient="vert"/>
      </p:transition>
    </mc:Choice>
    <mc:Fallback xmlns="">
      <p:transition spd="slow" advTm="427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48">
        <p:split orient="vert"/>
      </p:transition>
    </mc:Choice>
    <mc:Fallback xmlns="">
      <p:transition spd="slow" advTm="464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PROF_1</dc:creator>
  <cp:lastModifiedBy>PROF_1</cp:lastModifiedBy>
  <cp:revision>18</cp:revision>
  <dcterms:created xsi:type="dcterms:W3CDTF">2015-11-03T10:07:35Z</dcterms:created>
  <dcterms:modified xsi:type="dcterms:W3CDTF">2016-02-08T07:12:10Z</dcterms:modified>
</cp:coreProperties>
</file>