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3" r:id="rId2"/>
    <p:sldId id="287" r:id="rId3"/>
    <p:sldId id="289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6F661B-9377-49AB-A19B-DF6C9C43F0E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9339473-2E5D-443A-AEC1-7007DD589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71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E64EE-4A76-4D0C-8927-0CC2D3D27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7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C22C-ACAC-4506-8C5D-7CFC5E082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4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EEE60-C066-414A-B1F7-19621766A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C708-A80C-4707-AACC-7E864F185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6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CD8C-F0F3-4E59-B3B4-7401C2D9C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8227-E8DE-41BB-9AF8-7B7D25770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8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01B0-F596-4C81-AFF4-DFC1412C9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5B7B-0750-41CE-ACE6-C7D3D0159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363FB-9BAE-4FB3-AEEA-0E8BB97C9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366E-D869-4FD5-A25B-3766418BA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2359-11B4-4707-986C-6469F774D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4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7C9D3E-04F7-48C4-9D7F-68D98F3C3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Встреча с ветеранами</a:t>
            </a:r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E539294-08D6-46BC-856A-40CBD711C28F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6" y="1285861"/>
            <a:ext cx="2381267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1"/>
            <a:ext cx="2056312" cy="184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7068"/>
            <a:ext cx="2107421" cy="1650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t="5116" r="27917" b="15446"/>
          <a:stretch>
            <a:fillRect/>
          </a:stretch>
        </p:blipFill>
        <p:spPr bwMode="auto">
          <a:xfrm>
            <a:off x="786767" y="3429000"/>
            <a:ext cx="1872208" cy="27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824" y="3802088"/>
            <a:ext cx="2241939" cy="200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6136" y="3429000"/>
            <a:ext cx="2539731" cy="2627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FBF808D-D1AA-4593-B911-15CF6668D2A1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3393282"/>
            <a:ext cx="4107656" cy="296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13640"/>
            <a:ext cx="3640460" cy="26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01C0BA2-E5C5-4FBA-80B2-A24143585D81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736304" cy="200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8895"/>
            <a:ext cx="3396609" cy="2430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5" y="597782"/>
            <a:ext cx="4503415" cy="326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123</TotalTime>
  <Words>6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День Победы_06</vt:lpstr>
      <vt:lpstr>Встреча с ветеранами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PROF_1</cp:lastModifiedBy>
  <cp:revision>17</cp:revision>
  <dcterms:created xsi:type="dcterms:W3CDTF">2013-03-16T20:41:41Z</dcterms:created>
  <dcterms:modified xsi:type="dcterms:W3CDTF">2016-02-08T09:12:58Z</dcterms:modified>
</cp:coreProperties>
</file>