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61" r:id="rId8"/>
    <p:sldId id="262" r:id="rId9"/>
    <p:sldId id="272" r:id="rId10"/>
    <p:sldId id="273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5" d="100"/>
          <a:sy n="85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A6832-7FB6-40DD-8BE0-495F58825B1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_0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05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53" y="1124744"/>
            <a:ext cx="8064896" cy="532859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Взаимодействие ДОУ с родителями воспитанников по профилактике детского дорожно-транспортного травматизма</a:t>
            </a:r>
          </a:p>
          <a:p>
            <a:pPr algn="ctr"/>
            <a:r>
              <a:rPr lang="ru-RU" sz="1600" b="1" dirty="0"/>
              <a:t>Тематическая консультация для родителей</a:t>
            </a:r>
          </a:p>
          <a:p>
            <a:pPr algn="ctr"/>
            <a:r>
              <a:rPr lang="ru-RU" sz="1600" b="1" dirty="0"/>
              <a:t>«Профилактика детского травматизма на дорогах»</a:t>
            </a:r>
          </a:p>
          <a:p>
            <a:pPr algn="ctr"/>
            <a:endParaRPr lang="ru-RU" sz="1600" b="1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                                                                                  Автор: воспитатель Кунгурова И.В.</a:t>
            </a:r>
          </a:p>
          <a:p>
            <a:pPr algn="ctr"/>
            <a:r>
              <a:rPr lang="ru-RU" sz="1800" dirty="0"/>
              <a:t> </a:t>
            </a:r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/>
              <a:t>МУНИЦИПАЛЬНОЕ АВТОНОМНОЕ ДОШКОЛЬНОЕ ОБРАЗОВАТЕЛЬНОЕ УЧРЕЖДЕНИЕ ДЕТСКИЙ САД № 69 «СВЕТОФОРЧИК»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" y="34652"/>
            <a:ext cx="1013098" cy="1090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5616624" cy="5472608"/>
          </a:xfrm>
        </p:spPr>
        <p:txBody>
          <a:bodyPr/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выходите с ребенком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3097"/>
            <a:ext cx="2528752" cy="390807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510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612"/>
          <a:stretch>
            <a:fillRect/>
          </a:stretch>
        </p:blipFill>
        <p:spPr>
          <a:xfrm>
            <a:off x="899592" y="2060848"/>
            <a:ext cx="3293166" cy="352839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4558210" cy="561662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Родители – образец для подражания!!!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518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Правила движения – верная наука!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Соблюдать их все должны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 бабушки и внуки!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Главное, чтоб дети видели, как ведут себя родители на дороге и в метро, и от этого всем будет хорошо!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1834"/>
            <a:ext cx="3384376" cy="296539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1368152"/>
          </a:xfrm>
        </p:spPr>
        <p:txBody>
          <a:bodyPr/>
          <a:lstStyle/>
          <a:p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3609" y="1988840"/>
            <a:ext cx="70909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     </a:t>
            </a:r>
            <a:r>
              <a:rPr lang="ru-RU" sz="2400" b="1" dirty="0">
                <a:solidFill>
                  <a:srgbClr val="002060"/>
                </a:solidFill>
              </a:rPr>
              <a:t>Всем дорог желаем ровных,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/>
              <a:t>             </a:t>
            </a:r>
            <a:r>
              <a:rPr lang="ru-RU" sz="2400" b="1" dirty="0">
                <a:solidFill>
                  <a:srgbClr val="00B050"/>
                </a:solidFill>
              </a:rPr>
              <a:t>Пусть горит зеленый свет,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/>
              <a:t>                     </a:t>
            </a:r>
            <a:r>
              <a:rPr lang="ru-RU" sz="2400" b="1" dirty="0">
                <a:solidFill>
                  <a:schemeClr val="accent5"/>
                </a:solidFill>
              </a:rPr>
              <a:t>И успехов Вам огромных,</a:t>
            </a:r>
          </a:p>
          <a:p>
            <a:endParaRPr lang="ru-RU" sz="2400" b="1" dirty="0">
              <a:solidFill>
                <a:schemeClr val="accent5"/>
              </a:solidFill>
            </a:endParaRPr>
          </a:p>
          <a:p>
            <a:pPr marL="45720" indent="0">
              <a:buNone/>
            </a:pPr>
            <a:r>
              <a:rPr lang="ru-RU" sz="2400" b="1" dirty="0"/>
              <a:t>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И здоровья на сто лет!</a:t>
            </a:r>
          </a:p>
        </p:txBody>
      </p:sp>
    </p:spTree>
    <p:extLst>
      <p:ext uri="{BB962C8B-B14F-4D97-AF65-F5344CB8AC3E}">
        <p14:creationId xmlns:p14="http://schemas.microsoft.com/office/powerpoint/2010/main" val="1017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мире. Например, в Англии, где число автомобилей в 2 раза больше, чем в России, погибает в 20 раз детей меньше, чем в нашей стране. В среднем каждый день погибает 15 детей и 150 человек получают травмы. 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Значит ежегодно около 60 000 детей, став школьниками, совершают ошибки. Задумайтесь…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816424" cy="37764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988840"/>
            <a:ext cx="8496943" cy="3177721"/>
          </a:xfrm>
        </p:spPr>
        <p:txBody>
          <a:bodyPr>
            <a:normAutofit lnSpcReduction="10000"/>
          </a:bodyPr>
          <a:lstStyle/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какой сигнал светофора вы обычно начинаете переход дороги?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светофора?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автобус/ троллейбус, стоящий на остановке?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выходить на проезжую часть во время посадки в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необходимо предпринять для перехода проезжей части в тёмное время суток?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означает термин «закрытый обзор»?</a:t>
            </a:r>
          </a:p>
          <a:p>
            <a:pPr marL="502920" indent="-457200" algn="just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449"/>
            <a:ext cx="1368152" cy="10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1784"/>
            <a:ext cx="1221112" cy="12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0806"/>
            <a:ext cx="113412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464496" cy="525658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35"/>
            <a:ext cx="1296144" cy="1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2747" cy="4248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2204864"/>
            <a:ext cx="4752528" cy="417646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Возрастные  физиологические особенности, которые влияют на поведение ребенка на дороге: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395536" y="2060848"/>
            <a:ext cx="3672408" cy="3434191"/>
          </a:xfrm>
          <a:ln w="381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867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5544616" cy="453650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переходах, зачастую детьми недооценивается.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464497" cy="46805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5400600" cy="51125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80" y="1484784"/>
            <a:ext cx="2530567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731520"/>
            <a:ext cx="5832648" cy="593784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Учите ребенка всматриваться вдаль, пропускать приближающийся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42562" cy="374441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26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1067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Georgia</vt:lpstr>
      <vt:lpstr>Trebuchet MS</vt:lpstr>
      <vt:lpstr>Воздушный поток</vt:lpstr>
      <vt:lpstr>МУНИЦИПАЛЬНОЕ АВТОНОМНОЕ ДОШКОЛЬНОЕ ОБРАЗОВАТЕЛЬНОЕ УЧРЕЖДЕНИЕ ДЕТСКИЙ САД № 69 «СВЕТОФОРЧИК»</vt:lpstr>
      <vt:lpstr>Уважаемые родители!</vt:lpstr>
      <vt:lpstr>Как хорошо Вы знаете правила дорожного движения?</vt:lpstr>
      <vt:lpstr>Причины детского дорожно-транспортного травматизма:</vt:lpstr>
      <vt:lpstr>Возрастные  физиологические особенности, которые влияют на поведение ребенка на дороге:</vt:lpstr>
      <vt:lpstr>Психологические особенности ребенка, которые влияют на поведение на дороге</vt:lpstr>
      <vt:lpstr>Правила перевозки детей в автомобиле</vt:lpstr>
      <vt:lpstr>Обучение детей наблюдательности на улице</vt:lpstr>
      <vt:lpstr>Презентация PowerPoint</vt:lpstr>
      <vt:lpstr>Презентация PowerPoint</vt:lpstr>
      <vt:lpstr>Правила поведения на остановке маршрутного транспорта</vt:lpstr>
      <vt:lpstr>Родители – образец для подражания!!!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Артём Латышев</cp:lastModifiedBy>
  <cp:revision>42</cp:revision>
  <dcterms:created xsi:type="dcterms:W3CDTF">2011-11-20T17:34:13Z</dcterms:created>
  <dcterms:modified xsi:type="dcterms:W3CDTF">2016-02-08T20:01:00Z</dcterms:modified>
</cp:coreProperties>
</file>