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3" r:id="rId6"/>
    <p:sldId id="268" r:id="rId7"/>
    <p:sldId id="264" r:id="rId8"/>
    <p:sldId id="266" r:id="rId9"/>
    <p:sldId id="267" r:id="rId10"/>
    <p:sldId id="262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EF1BB-5924-449F-818E-622B04B7FAE7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4DFC7D-6D4F-4DCA-A1DD-603A5079C9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3616" y="2060848"/>
            <a:ext cx="785164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САРАТОВСКИЙ КРАЙ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643446"/>
            <a:ext cx="6400800" cy="112968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Презентацию </a:t>
            </a:r>
            <a:r>
              <a:rPr lang="ru-RU" dirty="0" smtClean="0">
                <a:solidFill>
                  <a:schemeClr val="bg1"/>
                </a:solidFill>
              </a:rPr>
              <a:t>подготовили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воспитатели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МАДОУ детский сад №2 г.Балаково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Степанова Галина </a:t>
            </a:r>
            <a:r>
              <a:rPr lang="ru-RU" dirty="0" smtClean="0">
                <a:solidFill>
                  <a:schemeClr val="bg1"/>
                </a:solidFill>
              </a:rPr>
              <a:t>Федоровна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Галузина Светлана Владимировна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648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dirty="0" smtClean="0"/>
              <a:t>Валерий Васильевич </a:t>
            </a:r>
            <a:r>
              <a:rPr lang="ru-RU" sz="3600" b="1" i="1" dirty="0" err="1" smtClean="0"/>
              <a:t>Радаев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-губернатор Саратовской области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Биография Губернатора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920880" cy="4608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Список используемой литературы: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История Саратовского края: [С древнейших времен до 1917 года] / Под общ. ред. В. П.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Тотфалушина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- 2-е изд.,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доп. – Саратов: Региональное Приволжское издательство «Детская книга», 2000 г.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Семенов В.Н. – «В старину Саратовскую: Очерки и рассказы о прошлом нашего края». – Саратов: Региональное Приволжское издательство «Детская книга», 1993 г.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Осипов, В.А.,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Гусакова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З.Е.,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Гохленер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В.М. – «История Саратовского края 1590-1917» – Саратов: Издательство Саратовского университета, 1983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Саратовский край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player.myshared.ru/552360/data/images/img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5900" y="2043906"/>
            <a:ext cx="61722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2276872"/>
            <a:ext cx="1944216" cy="41044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 принят 5сентября 1996г.</a:t>
            </a:r>
          </a:p>
          <a:p>
            <a:pPr algn="ctr"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центре белой полосы герб саратовской области в окружении золотого декоративного венка из дубовых, лавровых ветвей и колосьев соединенных золотой лентой.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uslide.ru/images/24/30224/736/img3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68760"/>
            <a:ext cx="6408712" cy="525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ГЕРБ САРАТОВСКОЙ ОБЛАСТИ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2232248" cy="3528392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 принят 23 мая 2001г.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французском геральдическом щите лазоревого цвета  - три серебряные стерляди. Над щитом расположена историческая  земельная корона золотого цвета  с пятью зубцами ,стилизованными  под купола церквей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http://xn--l1aqg.xn--p1ai/public/article/5e/2e/2e30_fdf8.gif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5832648" cy="4137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75240" cy="648072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ВОЛГА - </a:t>
            </a:r>
            <a:r>
              <a:rPr lang="ru-RU" sz="3200" b="1" i="1" dirty="0" smtClean="0"/>
              <a:t>ГЛАВНЫЙ СИМВОЛ НАШЕГО КРАЯ</a:t>
            </a:r>
            <a:endParaRPr lang="ru-RU" sz="4000" b="1" i="1" dirty="0"/>
          </a:p>
        </p:txBody>
      </p:sp>
      <p:pic>
        <p:nvPicPr>
          <p:cNvPr id="4" name="Содержимое 3" descr="http://megaribolov.ru/images/siteimage/opisanie_vodoemov/opisanie_rek/reka_hoper/reka%20Hoper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806489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ка Волга Саратовская область находится в Российской Федерации. 100,2 тыс. км2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344816" cy="504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лайд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5" y="1124744"/>
            <a:ext cx="7704857" cy="518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igslide.ru/images/23/22026/831/img1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992888" cy="5472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96752"/>
            <a:ext cx="8568952" cy="54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119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САРАТОВСКИЙ КРАЙ</vt:lpstr>
      <vt:lpstr>Саратовский край</vt:lpstr>
      <vt:lpstr>Слайд 3</vt:lpstr>
      <vt:lpstr>ГЕРБ САРАТОВСКОЙ ОБЛАСТИ</vt:lpstr>
      <vt:lpstr>ВОЛГА - ГЛАВНЫЙ СИМВОЛ НАШЕГО КРАЯ</vt:lpstr>
      <vt:lpstr>Слайд 6</vt:lpstr>
      <vt:lpstr>Слайд 7</vt:lpstr>
      <vt:lpstr>Слайд 8</vt:lpstr>
      <vt:lpstr>Слайд 9</vt:lpstr>
      <vt:lpstr>Валерий Васильевич Радаев -губернатор Саратовской области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Admin</cp:lastModifiedBy>
  <cp:revision>14</cp:revision>
  <dcterms:created xsi:type="dcterms:W3CDTF">2015-10-14T05:19:08Z</dcterms:created>
  <dcterms:modified xsi:type="dcterms:W3CDTF">2016-02-05T10:44:30Z</dcterms:modified>
</cp:coreProperties>
</file>