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8BDF6-8740-4798-BC58-48190C6F9CDA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F8F9817-F1C1-4C3B-894C-85A43F2DA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8BDF6-8740-4798-BC58-48190C6F9CDA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9817-F1C1-4C3B-894C-85A43F2DA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8BDF6-8740-4798-BC58-48190C6F9CDA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9817-F1C1-4C3B-894C-85A43F2DA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8BDF6-8740-4798-BC58-48190C6F9CDA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F8F9817-F1C1-4C3B-894C-85A43F2DA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8BDF6-8740-4798-BC58-48190C6F9CDA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9817-F1C1-4C3B-894C-85A43F2DA1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8BDF6-8740-4798-BC58-48190C6F9CDA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9817-F1C1-4C3B-894C-85A43F2DA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8BDF6-8740-4798-BC58-48190C6F9CDA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F8F9817-F1C1-4C3B-894C-85A43F2DA1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8BDF6-8740-4798-BC58-48190C6F9CDA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9817-F1C1-4C3B-894C-85A43F2DA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8BDF6-8740-4798-BC58-48190C6F9CDA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9817-F1C1-4C3B-894C-85A43F2DA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8BDF6-8740-4798-BC58-48190C6F9CDA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9817-F1C1-4C3B-894C-85A43F2DA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8BDF6-8740-4798-BC58-48190C6F9CDA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9817-F1C1-4C3B-894C-85A43F2DA1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318BDF6-8740-4798-BC58-48190C6F9CDA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F8F9817-F1C1-4C3B-894C-85A43F2DA1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img-fotki.yandex.ru/get/6721/86441892.5be/0_cadb2_b5f35a8f_or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4000" cy="70723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857356" y="1071546"/>
            <a:ext cx="564609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000" b="1" i="1" dirty="0" smtClean="0">
                <a:solidFill>
                  <a:srgbClr val="FF0000"/>
                </a:solidFill>
                <a:latin typeface="Monotype Corsiva" pitchFamily="66" charset="0"/>
              </a:rPr>
              <a:t>Презентация </a:t>
            </a:r>
          </a:p>
          <a:p>
            <a:pPr algn="ctr"/>
            <a:r>
              <a:rPr lang="ru-RU" sz="8000" b="1" i="1" dirty="0" smtClean="0">
                <a:solidFill>
                  <a:srgbClr val="FF0000"/>
                </a:solidFill>
                <a:latin typeface="Monotype Corsiva" pitchFamily="66" charset="0"/>
              </a:rPr>
              <a:t>Для малышей</a:t>
            </a:r>
            <a:endParaRPr lang="ru-RU" sz="8000" b="1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b="17564"/>
          <a:stretch>
            <a:fillRect/>
          </a:stretch>
        </p:blipFill>
        <p:spPr bwMode="auto">
          <a:xfrm>
            <a:off x="0" y="0"/>
            <a:ext cx="62865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429389" y="285728"/>
            <a:ext cx="2556341" cy="230832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ru-RU" sz="4800" b="1" i="1" dirty="0" smtClean="0">
                <a:solidFill>
                  <a:srgbClr val="002060"/>
                </a:solidFill>
                <a:latin typeface="Monotype Corsiva" pitchFamily="66" charset="0"/>
              </a:rPr>
              <a:t>Время суток</a:t>
            </a:r>
          </a:p>
          <a:p>
            <a:endParaRPr lang="ru-RU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7000892" y="2143116"/>
            <a:ext cx="969368" cy="3231141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  <a:latin typeface="Monotype Corsiva" pitchFamily="66" charset="0"/>
              </a:rPr>
              <a:t>утро</a:t>
            </a:r>
            <a:endParaRPr lang="ru-RU" sz="4800" b="1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raduga.name/wp-content/uploads/2015/02/44322.jpg"/>
          <p:cNvPicPr>
            <a:picLocks noChangeAspect="1" noChangeArrowheads="1"/>
          </p:cNvPicPr>
          <p:nvPr/>
        </p:nvPicPr>
        <p:blipFill>
          <a:blip r:embed="rId2"/>
          <a:srcRect b="16415"/>
          <a:stretch>
            <a:fillRect/>
          </a:stretch>
        </p:blipFill>
        <p:spPr bwMode="auto">
          <a:xfrm>
            <a:off x="0" y="0"/>
            <a:ext cx="6143636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500826" y="714356"/>
            <a:ext cx="1263744" cy="4857784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sz="6600" b="1" i="1" dirty="0" smtClean="0">
                <a:solidFill>
                  <a:srgbClr val="FF0000"/>
                </a:solidFill>
                <a:latin typeface="Monotype Corsiva" pitchFamily="66" charset="0"/>
              </a:rPr>
              <a:t>день</a:t>
            </a:r>
            <a:endParaRPr lang="ru-RU" sz="6600" b="1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raduga.name/wp-content/uploads/2015/02/44323.jpg"/>
          <p:cNvPicPr>
            <a:picLocks noChangeAspect="1" noChangeArrowheads="1"/>
          </p:cNvPicPr>
          <p:nvPr/>
        </p:nvPicPr>
        <p:blipFill>
          <a:blip r:embed="rId2"/>
          <a:srcRect b="15542"/>
          <a:stretch>
            <a:fillRect/>
          </a:stretch>
        </p:blipFill>
        <p:spPr bwMode="auto">
          <a:xfrm>
            <a:off x="0" y="0"/>
            <a:ext cx="6286512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388" y="714356"/>
            <a:ext cx="986937" cy="4429156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</a:rPr>
              <a:t>вечер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http://raduga.name/wp-content/uploads/2015/02/44324.jpg"/>
          <p:cNvPicPr>
            <a:picLocks noChangeAspect="1" noChangeArrowheads="1"/>
          </p:cNvPicPr>
          <p:nvPr/>
        </p:nvPicPr>
        <p:blipFill>
          <a:blip r:embed="rId2"/>
          <a:srcRect b="16031"/>
          <a:stretch>
            <a:fillRect/>
          </a:stretch>
        </p:blipFill>
        <p:spPr bwMode="auto">
          <a:xfrm>
            <a:off x="0" y="0"/>
            <a:ext cx="6572264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786578" y="1285860"/>
            <a:ext cx="986937" cy="3270767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</a:rPr>
              <a:t>ночь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marypop.ru/wp-content/uploads/ces.jpg"/>
          <p:cNvPicPr>
            <a:picLocks noChangeAspect="1" noChangeArrowheads="1"/>
          </p:cNvPicPr>
          <p:nvPr/>
        </p:nvPicPr>
        <p:blipFill>
          <a:blip r:embed="rId2"/>
          <a:srcRect r="50033" b="50323"/>
          <a:stretch>
            <a:fillRect/>
          </a:stretch>
        </p:blipFill>
        <p:spPr bwMode="auto">
          <a:xfrm>
            <a:off x="0" y="0"/>
            <a:ext cx="600076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00761" y="0"/>
            <a:ext cx="3000395" cy="304698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</a:rPr>
              <a:t>Времена года</a:t>
            </a:r>
          </a:p>
          <a:p>
            <a:endParaRPr lang="ru-RU" sz="4800" b="1" i="1" dirty="0" smtClean="0">
              <a:solidFill>
                <a:srgbClr val="002060"/>
              </a:solidFill>
            </a:endParaRPr>
          </a:p>
          <a:p>
            <a:r>
              <a:rPr lang="ru-RU" sz="4800" b="1" i="1" dirty="0" smtClean="0">
                <a:solidFill>
                  <a:srgbClr val="002060"/>
                </a:solidFill>
              </a:rPr>
              <a:t>    </a:t>
            </a:r>
            <a:endParaRPr lang="ru-RU" sz="4800" b="1" i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29454" y="2571744"/>
            <a:ext cx="986937" cy="3285130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ru-RU" sz="4800" b="1" i="1" dirty="0" smtClean="0">
                <a:solidFill>
                  <a:srgbClr val="002060"/>
                </a:solidFill>
              </a:rPr>
              <a:t>лето</a:t>
            </a:r>
            <a:endParaRPr lang="ru-RU" sz="48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arypop.ru/wp-content/uploads/ces.jpg"/>
          <p:cNvPicPr>
            <a:picLocks noChangeAspect="1" noChangeArrowheads="1"/>
          </p:cNvPicPr>
          <p:nvPr/>
        </p:nvPicPr>
        <p:blipFill>
          <a:blip r:embed="rId2"/>
          <a:srcRect l="49593" b="50234"/>
          <a:stretch>
            <a:fillRect/>
          </a:stretch>
        </p:blipFill>
        <p:spPr bwMode="auto">
          <a:xfrm>
            <a:off x="-714412" y="0"/>
            <a:ext cx="6572296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786578" y="1285860"/>
            <a:ext cx="986937" cy="4500594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sz="4800" b="1" i="1" dirty="0" smtClean="0">
                <a:solidFill>
                  <a:srgbClr val="002060"/>
                </a:solidFill>
              </a:rPr>
              <a:t>осень</a:t>
            </a:r>
            <a:endParaRPr lang="ru-RU" sz="48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://marypop.ru/wp-content/uploads/ces.jpg"/>
          <p:cNvPicPr>
            <a:picLocks noChangeAspect="1" noChangeArrowheads="1"/>
          </p:cNvPicPr>
          <p:nvPr/>
        </p:nvPicPr>
        <p:blipFill>
          <a:blip r:embed="rId2"/>
          <a:srcRect t="49763" r="49988"/>
          <a:stretch>
            <a:fillRect/>
          </a:stretch>
        </p:blipFill>
        <p:spPr bwMode="auto">
          <a:xfrm>
            <a:off x="1" y="0"/>
            <a:ext cx="678657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286644" y="1500174"/>
            <a:ext cx="986937" cy="3301417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ru-RU" sz="4800" b="1" i="1" dirty="0" smtClean="0">
                <a:solidFill>
                  <a:srgbClr val="002060"/>
                </a:solidFill>
              </a:rPr>
              <a:t>зима</a:t>
            </a:r>
            <a:endParaRPr lang="ru-RU" sz="48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://marypop.ru/wp-content/uploads/ces.jpg"/>
          <p:cNvPicPr>
            <a:picLocks noChangeAspect="1" noChangeArrowheads="1"/>
          </p:cNvPicPr>
          <p:nvPr/>
        </p:nvPicPr>
        <p:blipFill>
          <a:blip r:embed="rId2"/>
          <a:srcRect l="50012" t="49763"/>
          <a:stretch>
            <a:fillRect/>
          </a:stretch>
        </p:blipFill>
        <p:spPr bwMode="auto">
          <a:xfrm>
            <a:off x="0" y="0"/>
            <a:ext cx="678657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286644" y="1214422"/>
            <a:ext cx="986937" cy="4095865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ru-RU" sz="4800" b="1" i="1" dirty="0" smtClean="0">
                <a:solidFill>
                  <a:srgbClr val="002060"/>
                </a:solidFill>
              </a:rPr>
              <a:t>весна</a:t>
            </a:r>
            <a:endParaRPr lang="ru-RU" sz="48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144</TotalTime>
  <Words>16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13</cp:revision>
  <dcterms:created xsi:type="dcterms:W3CDTF">2016-02-06T13:51:47Z</dcterms:created>
  <dcterms:modified xsi:type="dcterms:W3CDTF">2016-02-08T09:22:30Z</dcterms:modified>
</cp:coreProperties>
</file>