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4" r:id="rId2"/>
    <p:sldId id="275" r:id="rId3"/>
    <p:sldId id="280" r:id="rId4"/>
    <p:sldId id="281" r:id="rId5"/>
    <p:sldId id="28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A264C-126B-47D9-A929-926C56F58B6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9E516-F31E-43ED-B063-AB0F0B089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9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81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8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12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2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0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0E5169-1CB2-4137-8887-867D56C2F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9BCE13-D3F5-48AD-94A3-1E460BCB81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Лена\gorsho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852937"/>
            <a:ext cx="1656184" cy="1614556"/>
          </a:xfrm>
          <a:prstGeom prst="rect">
            <a:avLst/>
          </a:prstGeom>
          <a:noFill/>
        </p:spPr>
      </p:pic>
      <p:pic>
        <p:nvPicPr>
          <p:cNvPr id="2050" name="Picture 2" descr="C:\Лена\fuchsia[11-25]-500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476673"/>
            <a:ext cx="3942587" cy="3456384"/>
          </a:xfrm>
          <a:prstGeom prst="rect">
            <a:avLst/>
          </a:prstGeom>
          <a:noFill/>
        </p:spPr>
      </p:pic>
      <p:pic>
        <p:nvPicPr>
          <p:cNvPr id="4" name="Picture 6" descr="C:\Лена\0_a0eb5_1cab041d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0034" y="4929198"/>
            <a:ext cx="1643074" cy="1724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642918"/>
            <a:ext cx="2416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Фуксия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28599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Вышла балерина: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Блузка, как рябина.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Юбочка лиловая,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Лента васильковая.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Ножки, как точеные,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Туфли золоченые.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038" y="4877"/>
            <a:ext cx="1143008" cy="1145872"/>
          </a:xfrm>
          <a:prstGeom prst="rect">
            <a:avLst/>
          </a:prstGeom>
          <a:noFill/>
        </p:spPr>
      </p:pic>
      <p:pic>
        <p:nvPicPr>
          <p:cNvPr id="9" name="Picture 5" descr="C:\Лена\1286725127_max_wat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147" y="556262"/>
            <a:ext cx="1131117" cy="1280736"/>
          </a:xfrm>
          <a:prstGeom prst="rect">
            <a:avLst/>
          </a:prstGeom>
          <a:noFill/>
        </p:spPr>
      </p:pic>
      <p:pic>
        <p:nvPicPr>
          <p:cNvPr id="3076" name="Picture 4" descr="http://img-fotki.yandex.ru/get/9818/16969765.1dc/0_8af7b_316f6701_ori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042" y="4733249"/>
            <a:ext cx="2178094" cy="15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Лена\0_a0eb5_1cab041d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06057" y="4925447"/>
            <a:ext cx="1643074" cy="1724704"/>
          </a:xfrm>
          <a:prstGeom prst="rect">
            <a:avLst/>
          </a:prstGeom>
          <a:noFill/>
        </p:spPr>
      </p:pic>
      <p:pic>
        <p:nvPicPr>
          <p:cNvPr id="1028" name="Picture 4" descr="C:\Лена\img_1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23439"/>
            <a:ext cx="2342064" cy="24986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255" y="0"/>
            <a:ext cx="3289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Зигокактус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(Декабрист)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1116632" y="862050"/>
            <a:ext cx="654645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Зима. Декабрь.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Диковенным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узором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Мороз цветы наносит на стекло,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Цветам живым под ледяным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надзором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Внушая, что их время истекло.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Давно природа спит под снегом чистым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 тем отрадней видеть на окне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Фонтан цветов, прослывший "декабристом",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Как будто вызов бросивший зиме.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9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078" y="219472"/>
            <a:ext cx="1143008" cy="1145872"/>
          </a:xfrm>
          <a:prstGeom prst="rect">
            <a:avLst/>
          </a:prstGeom>
          <a:noFill/>
        </p:spPr>
      </p:pic>
      <p:pic>
        <p:nvPicPr>
          <p:cNvPr id="10" name="Picture 5" descr="C:\Лена\1286725127_max_wa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159" y="1786537"/>
            <a:ext cx="1131117" cy="1280736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083785" y="479963"/>
            <a:ext cx="71438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Лена\0_58765_9637589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986" y="862051"/>
            <a:ext cx="1540406" cy="2494942"/>
          </a:xfrm>
          <a:prstGeom prst="rect">
            <a:avLst/>
          </a:prstGeom>
          <a:noFill/>
        </p:spPr>
      </p:pic>
      <p:pic>
        <p:nvPicPr>
          <p:cNvPr id="14" name="Picture 3" descr="C:\Лена\зiзekli-kaktьs-nb16586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92288">
            <a:off x="7340963" y="1909344"/>
            <a:ext cx="488780" cy="5764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73820" y="40970"/>
            <a:ext cx="2008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Кактус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83784" y="1720840"/>
            <a:ext cx="66088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До </a:t>
            </a:r>
            <a:r>
              <a:rPr lang="ru-RU" sz="1600" b="1" dirty="0">
                <a:solidFill>
                  <a:srgbClr val="002060"/>
                </a:solidFill>
              </a:rPr>
              <a:t>чего забавный ёжик –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Он без ручек и без ножек,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Жил в пустыне он всегда,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Где отсутствует вода.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А теперь живёт в горшочке.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Это Кактус – мой цветочек.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Как он медленно растёт,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цветёт который год.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Я его водой полью,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Шоколадкой накормлю.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Он откликнется на ласку,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Расцветёт цветком из сказки!</a:t>
            </a:r>
          </a:p>
        </p:txBody>
      </p:sp>
      <p:pic>
        <p:nvPicPr>
          <p:cNvPr id="18" name="Picture 5" descr="C:\Лена\1286725127_max_wa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683" y="1804347"/>
            <a:ext cx="1131117" cy="128073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749131" y="2087525"/>
            <a:ext cx="71438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Лена\¦д¦¬¦¦TГTБ TН¦¬¦-TБTВ¦¬¦¦ 390TА_en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420" y="260648"/>
            <a:ext cx="2813835" cy="5145105"/>
          </a:xfrm>
          <a:prstGeom prst="rect">
            <a:avLst/>
          </a:prstGeom>
          <a:noFill/>
        </p:spPr>
      </p:pic>
      <p:pic>
        <p:nvPicPr>
          <p:cNvPr id="3" name="Picture 6" descr="C:\Лена\0_a0eb5_1cab041d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01718" y="4914708"/>
            <a:ext cx="1643074" cy="1724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642918"/>
            <a:ext cx="2873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Фикус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2145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sz="2400" b="1" dirty="0" smtClean="0">
                <a:solidFill>
                  <a:srgbClr val="002060"/>
                </a:solidFill>
              </a:rPr>
              <a:t>В кадке вырос куст –</a:t>
            </a:r>
          </a:p>
          <a:p>
            <a:pPr indent="342900" algn="ctr"/>
            <a:r>
              <a:rPr lang="ru-RU" sz="2400" b="1" dirty="0" smtClean="0">
                <a:solidFill>
                  <a:srgbClr val="002060"/>
                </a:solidFill>
              </a:rPr>
              <a:t>И широк, и густ:</a:t>
            </a:r>
          </a:p>
          <a:p>
            <a:pPr indent="342900" algn="ctr"/>
            <a:r>
              <a:rPr lang="ru-RU" sz="2400" b="1" dirty="0" smtClean="0">
                <a:solidFill>
                  <a:srgbClr val="002060"/>
                </a:solidFill>
              </a:rPr>
              <a:t>Лист как кожаный,</a:t>
            </a:r>
          </a:p>
          <a:p>
            <a:pPr indent="342900" algn="ctr"/>
            <a:r>
              <a:rPr lang="ru-RU" sz="2400" b="1" dirty="0" smtClean="0">
                <a:solidFill>
                  <a:srgbClr val="002060"/>
                </a:solidFill>
              </a:rPr>
              <a:t>Плотно сложенный,</a:t>
            </a:r>
          </a:p>
          <a:p>
            <a:pPr indent="342900" algn="ctr"/>
            <a:r>
              <a:rPr lang="ru-RU" sz="2400" b="1" dirty="0" smtClean="0">
                <a:solidFill>
                  <a:srgbClr val="002060"/>
                </a:solidFill>
              </a:rPr>
              <a:t>Ствол бузиновый,</a:t>
            </a:r>
          </a:p>
          <a:p>
            <a:pPr indent="342900" algn="ctr"/>
            <a:r>
              <a:rPr lang="ru-RU" sz="2400" b="1" dirty="0" smtClean="0">
                <a:solidFill>
                  <a:srgbClr val="002060"/>
                </a:solidFill>
              </a:rPr>
              <a:t>   Как резиновый.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594" y="97210"/>
            <a:ext cx="1143008" cy="1145872"/>
          </a:xfrm>
          <a:prstGeom prst="rect">
            <a:avLst/>
          </a:prstGeom>
          <a:noFill/>
        </p:spPr>
      </p:pic>
      <p:pic>
        <p:nvPicPr>
          <p:cNvPr id="8" name="Picture 5" descr="C:\Лена\1286725127_max_wa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199" y="1088450"/>
            <a:ext cx="1131117" cy="128073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818261" y="1314521"/>
            <a:ext cx="71438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Лена\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49" y="-71884"/>
            <a:ext cx="4572032" cy="5996066"/>
          </a:xfrm>
          <a:prstGeom prst="rect">
            <a:avLst/>
          </a:prstGeom>
          <a:noFill/>
        </p:spPr>
      </p:pic>
      <p:pic>
        <p:nvPicPr>
          <p:cNvPr id="3" name="Picture 6" descr="C:\Лена\0_a0eb5_1cab041d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0034" y="4929198"/>
            <a:ext cx="1643074" cy="1724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714356"/>
            <a:ext cx="2633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Драцена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285992"/>
            <a:ext cx="32147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Зеленые перья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Петушьих хвостов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Висят на верхушках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Корявых шестов.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077" y="30735"/>
            <a:ext cx="1143008" cy="1145872"/>
          </a:xfrm>
          <a:prstGeom prst="rect">
            <a:avLst/>
          </a:prstGeom>
          <a:noFill/>
        </p:spPr>
      </p:pic>
      <p:pic>
        <p:nvPicPr>
          <p:cNvPr id="8" name="Picture 5" descr="C:\Лена\1286725127_max_wa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703" y="1108620"/>
            <a:ext cx="1131117" cy="128073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551349" y="1391798"/>
            <a:ext cx="71438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4378391" y="250716"/>
            <a:ext cx="71438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Лена\Kalanchoe blossfeldiana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7"/>
            <a:ext cx="1913436" cy="20665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0107"/>
            <a:ext cx="2255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Каланхоэ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80528" y="463620"/>
            <a:ext cx="367240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Каланхоэ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цветущий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дом солнце несёт.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толстянок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он лучший,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заведи – повезёт!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Видов разных бывает: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нецветущий, цветной.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Кто завёл – не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болеет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от полезный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какой!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8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931" y="482880"/>
            <a:ext cx="1143008" cy="1145872"/>
          </a:xfrm>
          <a:prstGeom prst="rect">
            <a:avLst/>
          </a:prstGeom>
          <a:noFill/>
        </p:spPr>
      </p:pic>
      <p:pic>
        <p:nvPicPr>
          <p:cNvPr id="9" name="Picture 5" descr="C:\Лена\1286725127_max_wa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247" y="1558848"/>
            <a:ext cx="1131117" cy="1280736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848394" y="689475"/>
            <a:ext cx="71438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562774" y="1838263"/>
            <a:ext cx="71438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C:\Лена\аспидистра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055" y="836712"/>
            <a:ext cx="2376264" cy="2642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5076056" y="2828836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indent="228600" algn="ctr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28600" algn="ctr"/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indent="228600" algn="ctr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2860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банке трава</a:t>
            </a:r>
          </a:p>
          <a:p>
            <a:pPr indent="22860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 одном права:</a:t>
            </a:r>
          </a:p>
          <a:p>
            <a:pPr indent="22860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 тени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зеленеет,</a:t>
            </a:r>
          </a:p>
          <a:p>
            <a:pPr indent="22860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На солнце бледнеет.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278954"/>
            <a:ext cx="3096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Аспидистра</a:t>
            </a:r>
          </a:p>
        </p:txBody>
      </p:sp>
      <p:pic>
        <p:nvPicPr>
          <p:cNvPr id="4098" name="Picture 2" descr="http://img4.wikia.nocookie.net/__cb20130201122312/smesharikiarhives/ru/images/thumb/7/7c/%D0%9D%D1%8E%D1%88%D0%B0-2.png/500px-%D0%9D%D1%8E%D1%88%D0%B0-2.png%22,tid:%22OIP.M10cf6497d97ba2d96ac7820de4f7da24o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018714"/>
            <a:ext cx="1872207" cy="16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236</Words>
  <Application>Microsoft Office PowerPoint</Application>
  <PresentationFormat>Экран (4:3)</PresentationFormat>
  <Paragraphs>88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Блинов</dc:creator>
  <cp:lastModifiedBy>V</cp:lastModifiedBy>
  <cp:revision>22</cp:revision>
  <dcterms:created xsi:type="dcterms:W3CDTF">2014-04-27T15:10:57Z</dcterms:created>
  <dcterms:modified xsi:type="dcterms:W3CDTF">2016-02-08T10:56:19Z</dcterms:modified>
</cp:coreProperties>
</file>