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8" r:id="rId3"/>
    <p:sldId id="269" r:id="rId4"/>
    <p:sldId id="257" r:id="rId5"/>
    <p:sldId id="271" r:id="rId6"/>
    <p:sldId id="258" r:id="rId7"/>
    <p:sldId id="259" r:id="rId8"/>
    <p:sldId id="261" r:id="rId9"/>
    <p:sldId id="272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8000" i="1" dirty="0" smtClean="0"/>
              <a:t>«КРАСНА ИЗБА»</a:t>
            </a:r>
            <a:endParaRPr lang="ru-RU" sz="80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221088"/>
            <a:ext cx="7854696" cy="1752600"/>
          </a:xfrm>
        </p:spPr>
        <p:txBody>
          <a:bodyPr/>
          <a:lstStyle/>
          <a:p>
            <a:pPr algn="ctr"/>
            <a:r>
              <a:rPr lang="ru-RU" dirty="0" err="1" smtClean="0"/>
              <a:t>Магомедкеримова</a:t>
            </a:r>
            <a:r>
              <a:rPr lang="ru-RU" dirty="0" smtClean="0"/>
              <a:t> </a:t>
            </a:r>
            <a:r>
              <a:rPr lang="ru-RU" dirty="0" err="1" smtClean="0"/>
              <a:t>Кизейбат</a:t>
            </a:r>
            <a:r>
              <a:rPr lang="ru-RU" dirty="0" smtClean="0"/>
              <a:t> </a:t>
            </a:r>
            <a:r>
              <a:rPr lang="ru-RU" dirty="0" err="1" smtClean="0"/>
              <a:t>Камиловна</a:t>
            </a:r>
            <a:endParaRPr lang="ru-RU" dirty="0" smtClean="0"/>
          </a:p>
          <a:p>
            <a:pPr algn="ctr"/>
            <a:r>
              <a:rPr lang="ru-RU" dirty="0" smtClean="0"/>
              <a:t>Воспитатель ДОУ № 115 г. Иркутска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851648" cy="3268960"/>
          </a:xfrm>
        </p:spPr>
        <p:txBody>
          <a:bodyPr>
            <a:noAutofit/>
          </a:bodyPr>
          <a:lstStyle/>
          <a:p>
            <a:pPr algn="ctr"/>
            <a:r>
              <a:rPr lang="ru-RU" sz="9600" i="1" dirty="0" smtClean="0"/>
              <a:t>Спасибо за внимание!</a:t>
            </a:r>
            <a:endParaRPr lang="ru-RU" sz="96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97152"/>
            <a:ext cx="7854696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Выполнение требований ФГОС ДО  \ </a:t>
            </a:r>
            <a:r>
              <a:rPr lang="ru-RU" dirty="0" err="1" smtClean="0"/>
              <a:t>п</a:t>
            </a:r>
            <a:r>
              <a:rPr lang="ru-RU" dirty="0" smtClean="0"/>
              <a:t> 2.6.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Интеграция образовательных  областей:</a:t>
            </a:r>
          </a:p>
          <a:p>
            <a:r>
              <a:rPr lang="ru-RU" dirty="0" smtClean="0"/>
              <a:t> </a:t>
            </a:r>
            <a:r>
              <a:rPr lang="ru-RU" sz="3200" dirty="0" smtClean="0"/>
              <a:t>«Познавательное развитие» (ЦКМ)</a:t>
            </a:r>
          </a:p>
          <a:p>
            <a:r>
              <a:rPr lang="ru-RU" sz="3200" dirty="0" smtClean="0"/>
              <a:t>«Речевое развитие» (связная речь)  </a:t>
            </a:r>
          </a:p>
          <a:p>
            <a:r>
              <a:rPr lang="ru-RU" sz="3200" dirty="0" smtClean="0"/>
              <a:t>«Художественно – эстетическое развитие»</a:t>
            </a:r>
          </a:p>
          <a:p>
            <a:r>
              <a:rPr lang="ru-RU" sz="3200" dirty="0" smtClean="0"/>
              <a:t>«Социально – коммуникативное развитие»                     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программы: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Формирование толерантности</a:t>
            </a:r>
          </a:p>
          <a:p>
            <a:r>
              <a:rPr lang="ru-RU" dirty="0" smtClean="0"/>
              <a:t>Формирование представлений о себе, других людях, объектах окружающего мира, о малой родине и Отечестве, о </a:t>
            </a:r>
            <a:r>
              <a:rPr lang="ru-RU" dirty="0" err="1" smtClean="0"/>
              <a:t>социокультурных</a:t>
            </a:r>
            <a:r>
              <a:rPr lang="ru-RU" dirty="0" smtClean="0"/>
              <a:t> ценностях нашего народа, об отечественных традициях и праздниках, многообразии стран и народов мира</a:t>
            </a:r>
          </a:p>
          <a:p>
            <a:r>
              <a:rPr lang="ru-RU" dirty="0" smtClean="0"/>
              <a:t>Владение речью как средством общения и культуры.</a:t>
            </a:r>
          </a:p>
          <a:p>
            <a:r>
              <a:rPr lang="ru-RU" dirty="0" smtClean="0"/>
              <a:t>Развитие предпосылок </a:t>
            </a:r>
            <a:r>
              <a:rPr lang="ru-RU" dirty="0" err="1" smtClean="0"/>
              <a:t>ценностно</a:t>
            </a:r>
            <a:r>
              <a:rPr lang="ru-RU" dirty="0" smtClean="0"/>
              <a:t> – смыслового восприятия и понимания народного искусства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Некоторые советы по организации музея народного быта в детском саду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3891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		Помещением для музея может стать одна из освободившихся групповых комнат детского сада, в которой могут легко разместиться пять объединенных в музейно-творческий комплекс помещений:</a:t>
            </a:r>
          </a:p>
          <a:p>
            <a:pPr marL="536575" lvl="0" indent="361950"/>
            <a:r>
              <a:rPr lang="ru-RU" sz="2400" dirty="0" err="1" smtClean="0"/>
              <a:t>предмузейный</a:t>
            </a:r>
            <a:r>
              <a:rPr lang="ru-RU" sz="2400" dirty="0" smtClean="0"/>
              <a:t> ориентационный зал;</a:t>
            </a:r>
          </a:p>
          <a:p>
            <a:pPr marL="536575" lvl="0" indent="361950"/>
            <a:r>
              <a:rPr lang="ru-RU" sz="2400" dirty="0" smtClean="0"/>
              <a:t>студия изобразительного искусства;</a:t>
            </a:r>
          </a:p>
          <a:p>
            <a:pPr marL="536575" lvl="0" indent="361950"/>
            <a:r>
              <a:rPr lang="ru-RU" sz="2400" dirty="0" smtClean="0"/>
              <a:t>лаборатория для работы с пластическими материалами; </a:t>
            </a:r>
          </a:p>
          <a:p>
            <a:pPr marL="536575" lvl="0" indent="361950"/>
            <a:r>
              <a:rPr lang="ru-RU" sz="2400" dirty="0" smtClean="0"/>
              <a:t>мастерская для работы с деревом;</a:t>
            </a:r>
          </a:p>
          <a:p>
            <a:pPr marL="536575" lvl="0" indent="361950"/>
            <a:r>
              <a:rPr lang="ru-RU" sz="2400" dirty="0" smtClean="0"/>
              <a:t>собственно музей-изба.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24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Учет национально – культурного наследия Прибайкалья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Музейная педагогика</a:t>
            </a:r>
          </a:p>
          <a:p>
            <a:pPr>
              <a:buNone/>
            </a:pPr>
            <a:r>
              <a:rPr lang="ru-RU" dirty="0" smtClean="0"/>
              <a:t>1. Ориентационные центры:</a:t>
            </a:r>
          </a:p>
          <a:p>
            <a:pPr>
              <a:buNone/>
            </a:pPr>
            <a:r>
              <a:rPr lang="ru-RU" dirty="0" smtClean="0"/>
              <a:t>2.Мини – музеи искусства</a:t>
            </a:r>
          </a:p>
          <a:p>
            <a:pPr>
              <a:buNone/>
            </a:pPr>
            <a:r>
              <a:rPr lang="ru-RU" dirty="0" smtClean="0"/>
              <a:t>3.Центры  - национальной одежды</a:t>
            </a:r>
          </a:p>
          <a:p>
            <a:pPr>
              <a:buNone/>
            </a:pPr>
            <a:r>
              <a:rPr lang="ru-RU" dirty="0" smtClean="0"/>
              <a:t>4.Тематические     фотовыставки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Вариативный модуль дополнительного образования:</a:t>
            </a:r>
          </a:p>
          <a:p>
            <a:pPr marL="514350" indent="-514350">
              <a:buAutoNum type="arabicPeriod"/>
            </a:pPr>
            <a:r>
              <a:rPr lang="ru-RU" dirty="0" smtClean="0"/>
              <a:t>Быт и жилище народов Прибайкалья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Народный костюм</a:t>
            </a:r>
          </a:p>
          <a:p>
            <a:pPr marL="514350" indent="-514350">
              <a:buAutoNum type="arabicPeriod"/>
            </a:pPr>
            <a:r>
              <a:rPr lang="ru-RU" dirty="0" smtClean="0"/>
              <a:t>Город в котором я живу</a:t>
            </a:r>
          </a:p>
          <a:p>
            <a:pPr marL="514350" indent="-514350">
              <a:buAutoNum type="arabicPeriod"/>
            </a:pPr>
            <a:r>
              <a:rPr lang="ru-RU" dirty="0" smtClean="0"/>
              <a:t>Культурное наследие Прибайкалья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404664"/>
            <a:ext cx="2743200" cy="1162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260648"/>
            <a:ext cx="3240360" cy="619268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Ориентационный зал </a:t>
            </a:r>
            <a:r>
              <a:rPr lang="ru-RU" sz="2400" dirty="0" smtClean="0"/>
              <a:t>поможет ввести ребенка в музейный мир. Специальные игры, фотоальбомы, картины помогут подготовить детей к посещению «избы».</a:t>
            </a:r>
          </a:p>
          <a:p>
            <a:r>
              <a:rPr lang="ru-RU" sz="2400" dirty="0" smtClean="0"/>
              <a:t>Зал может находиться в том же помещении, что и изостудия, оснащенная мольбертами, красками, цветными мелками, фломастерами, соломкой, углем и </a:t>
            </a:r>
            <a:r>
              <a:rPr lang="ru-RU" sz="2400" dirty="0" err="1" smtClean="0"/>
              <a:t>тд</a:t>
            </a:r>
            <a:r>
              <a:rPr lang="ru-RU" sz="2400" dirty="0" smtClean="0"/>
              <a:t>.</a:t>
            </a:r>
          </a:p>
        </p:txBody>
      </p:sp>
      <p:pic>
        <p:nvPicPr>
          <p:cNvPr id="7" name="Содержимое 6" descr="7.pn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575050" y="980728"/>
            <a:ext cx="5235546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8544" y="0"/>
            <a:ext cx="2743200" cy="1162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332656"/>
            <a:ext cx="4032448" cy="6120680"/>
          </a:xfrm>
        </p:spPr>
        <p:txBody>
          <a:bodyPr>
            <a:noAutofit/>
          </a:bodyPr>
          <a:lstStyle/>
          <a:p>
            <a:r>
              <a:rPr lang="ru-RU" sz="2400" dirty="0" smtClean="0"/>
              <a:t>Здесь может быть представлена коллекция декоративно-прикладного искусства России: игрушки из глины </a:t>
            </a:r>
            <a:r>
              <a:rPr lang="ru-RU" sz="2400" dirty="0" smtClean="0">
                <a:sym typeface="Symbol"/>
              </a:rPr>
              <a:t></a:t>
            </a:r>
            <a:r>
              <a:rPr lang="ru-RU" sz="2400" dirty="0" smtClean="0"/>
              <a:t> дымковская, </a:t>
            </a:r>
            <a:r>
              <a:rPr lang="ru-RU" sz="2400" dirty="0" err="1" smtClean="0"/>
              <a:t>филимоновская</a:t>
            </a:r>
            <a:r>
              <a:rPr lang="ru-RU" sz="2400" dirty="0" smtClean="0"/>
              <a:t>, </a:t>
            </a:r>
            <a:r>
              <a:rPr lang="ru-RU" sz="2400" dirty="0" err="1" smtClean="0"/>
              <a:t>каргопольская</a:t>
            </a:r>
            <a:r>
              <a:rPr lang="ru-RU" sz="2400" dirty="0" smtClean="0"/>
              <a:t>; из дерева </a:t>
            </a:r>
            <a:r>
              <a:rPr lang="ru-RU" sz="2400" dirty="0" smtClean="0">
                <a:sym typeface="Symbol"/>
              </a:rPr>
              <a:t></a:t>
            </a:r>
            <a:r>
              <a:rPr lang="ru-RU" sz="2400" dirty="0" smtClean="0"/>
              <a:t> </a:t>
            </a:r>
            <a:r>
              <a:rPr lang="ru-RU" sz="2400" dirty="0" err="1" smtClean="0"/>
              <a:t>богородская</a:t>
            </a:r>
            <a:r>
              <a:rPr lang="ru-RU" sz="2400" dirty="0" smtClean="0"/>
              <a:t>; предметы быта из Городца, Хохломы, Палеха; куклы в национальных костюмах.</a:t>
            </a:r>
          </a:p>
          <a:p>
            <a:r>
              <a:rPr lang="ru-RU" sz="2400" dirty="0" smtClean="0"/>
              <a:t>Центральное место в изостудии занимает выставка детских работ </a:t>
            </a:r>
            <a:r>
              <a:rPr lang="ru-RU" sz="2400" dirty="0" smtClean="0">
                <a:sym typeface="Symbol"/>
              </a:rPr>
              <a:t></a:t>
            </a:r>
            <a:r>
              <a:rPr lang="ru-RU" sz="2400" dirty="0" smtClean="0"/>
              <a:t> своеобразная музейная галерея, регулярно обновляющаяся.</a:t>
            </a:r>
          </a:p>
        </p:txBody>
      </p:sp>
      <p:pic>
        <p:nvPicPr>
          <p:cNvPr id="5" name="Содержимое 4" descr="8O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283968" y="1340768"/>
            <a:ext cx="4536503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20888" y="0"/>
            <a:ext cx="2743200" cy="1162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332656"/>
            <a:ext cx="3312368" cy="6336704"/>
          </a:xfrm>
        </p:spPr>
        <p:txBody>
          <a:bodyPr>
            <a:noAutofit/>
          </a:bodyPr>
          <a:lstStyle/>
          <a:p>
            <a:r>
              <a:rPr lang="ru-RU" sz="2800" dirty="0" smtClean="0"/>
              <a:t>Центральное место в избе занимает макет печи, он отгораживает комнату от сеней. Рядом с печью помещаются ухват, кочерга, лопата, помело, рукомойник, под ним </a:t>
            </a:r>
            <a:r>
              <a:rPr lang="ru-RU" sz="2800" dirty="0" smtClean="0">
                <a:sym typeface="Symbol"/>
              </a:rPr>
              <a:t></a:t>
            </a:r>
            <a:r>
              <a:rPr lang="ru-RU" sz="2800" dirty="0" smtClean="0"/>
              <a:t> деревянная лохань, висит полотенце.</a:t>
            </a:r>
          </a:p>
          <a:p>
            <a:endParaRPr lang="ru-RU" sz="2400" dirty="0"/>
          </a:p>
        </p:txBody>
      </p:sp>
      <p:pic>
        <p:nvPicPr>
          <p:cNvPr id="5" name="Содержимое 4" descr="3.pn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575049" y="692696"/>
            <a:ext cx="5398453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90656" cy="1162050"/>
          </a:xfrm>
        </p:spPr>
        <p:txBody>
          <a:bodyPr/>
          <a:lstStyle/>
          <a:p>
            <a:pPr algn="ctr"/>
            <a:r>
              <a:rPr lang="ru-RU" sz="4000" dirty="0" smtClean="0"/>
              <a:t>Русский народный костюм.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 flipH="1" flipV="1">
            <a:off x="3429000" y="6248400"/>
            <a:ext cx="62880" cy="6092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 flipH="1">
            <a:off x="8686800" y="6202680"/>
            <a:ext cx="6166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Picture 2" descr="C:\Users\руся\Desktop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48880"/>
            <a:ext cx="3248360" cy="2088232"/>
          </a:xfrm>
          <a:prstGeom prst="rect">
            <a:avLst/>
          </a:prstGeom>
          <a:noFill/>
        </p:spPr>
      </p:pic>
      <p:pic>
        <p:nvPicPr>
          <p:cNvPr id="6" name="Picture 3" descr="C:\Users\руся\Desktop\1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636912"/>
            <a:ext cx="2571353" cy="1419225"/>
          </a:xfrm>
          <a:prstGeom prst="rect">
            <a:avLst/>
          </a:prstGeom>
          <a:noFill/>
        </p:spPr>
      </p:pic>
      <p:pic>
        <p:nvPicPr>
          <p:cNvPr id="7" name="Picture 4" descr="C:\Users\руся\Desktop\images2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725144"/>
            <a:ext cx="2304256" cy="1584176"/>
          </a:xfrm>
          <a:prstGeom prst="rect">
            <a:avLst/>
          </a:prstGeom>
          <a:noFill/>
        </p:spPr>
      </p:pic>
      <p:pic>
        <p:nvPicPr>
          <p:cNvPr id="8" name="Picture 5" descr="C:\Users\руся\Desktop\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581128"/>
            <a:ext cx="2127870" cy="1716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263</TotalTime>
  <Words>317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«КРАСНА ИЗБА»</vt:lpstr>
      <vt:lpstr>Выполнение требований ФГОС ДО  \ п 2.6. </vt:lpstr>
      <vt:lpstr>Содержание программы:</vt:lpstr>
      <vt:lpstr>Некоторые советы по организации музея народного быта в детском саду</vt:lpstr>
      <vt:lpstr>Учет национально – культурного наследия Прибайкалья</vt:lpstr>
      <vt:lpstr>Слайд 6</vt:lpstr>
      <vt:lpstr>Слайд 7</vt:lpstr>
      <vt:lpstr>Слайд 8</vt:lpstr>
      <vt:lpstr>Русский народный костюм.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 ИЗБА</dc:title>
  <dc:creator>руся</dc:creator>
  <cp:lastModifiedBy>руся</cp:lastModifiedBy>
  <cp:revision>36</cp:revision>
  <dcterms:created xsi:type="dcterms:W3CDTF">2016-01-18T07:33:49Z</dcterms:created>
  <dcterms:modified xsi:type="dcterms:W3CDTF">2016-02-09T12:08:11Z</dcterms:modified>
</cp:coreProperties>
</file>