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BF0C9-71BB-4A62-BD44-3771828A9C1A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63C3D-3D27-490E-B5E2-516D3999F8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Словарная работа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77057-8DE9-4DFA-900F-9356B2C14F4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9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9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1F6693-75CD-4929-9D59-47F1744E4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7490-8D0A-42EB-A215-18A348706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55573-E5C4-46F9-84F0-4C834D6AE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897EB-751D-432F-9BEF-CDA8733B8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E037-2C2F-47B8-A5C4-794FEAF36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98BD-6D29-497F-BAB1-10DF6CE83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C7CC1-B370-4781-A021-6A10B0199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B93C-72E5-43BE-8038-804859BEF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6D6C-CE84-4864-8964-D84F03A69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44094-51F7-4C62-BA18-1938417D4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EA77-60D9-4AC2-A7F2-B45A782D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9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DAF586E-E4DA-4939-86C3-7A85011D2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9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v.karelia.ru/gov/News/2002/0524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900igr.net/datai/istorija/1812/0009-006-21-dekabrja-1812-g.-prikaz-M.-I.-Kutuzova-po-armii-ob-okonchanii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i.piccy.info/i7/8c003e4c2e146386cb83b0480cdb3c7d/1-5-396/12060894/27328_or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9;&#1095;&#1080;&#1090;&#1077;&#1083;&#1100;\Desktop\&#1052;&#1086;&#1089;&#1082;&#1074;&#1072;%20(1)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775575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i="1" kern="10" spc="1081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Федор Николаевич</a:t>
            </a:r>
          </a:p>
          <a:p>
            <a:pPr algn="ctr"/>
            <a:r>
              <a:rPr lang="ru-RU" sz="5400" b="1" i="1" kern="10" spc="1081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Глинка</a:t>
            </a:r>
          </a:p>
        </p:txBody>
      </p:sp>
      <p:pic>
        <p:nvPicPr>
          <p:cNvPr id="3075" name="Picture 6" descr="Картинка 4 из 7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52738"/>
            <a:ext cx="3219450" cy="3810000"/>
          </a:xfrm>
          <a:prstGeom prst="rect">
            <a:avLst/>
          </a:prstGeom>
          <a:noFill/>
          <a:ln w="60325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4859338" y="3573463"/>
            <a:ext cx="32861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1786 - 1880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59584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Ты не гнула крепкой выи</a:t>
            </a:r>
            <a:br>
              <a:rPr lang="ru-RU" sz="2800" b="1" dirty="0" smtClean="0"/>
            </a:br>
            <a:r>
              <a:rPr lang="ru-RU" sz="2800" b="1" dirty="0" smtClean="0"/>
              <a:t>В бедовой своей судьбе:</a:t>
            </a:r>
            <a:br>
              <a:rPr lang="ru-RU" sz="2800" b="1" dirty="0" smtClean="0"/>
            </a:br>
            <a:r>
              <a:rPr lang="ru-RU" sz="2800" b="1" dirty="0" smtClean="0"/>
              <a:t>Разве пасынки России</a:t>
            </a:r>
            <a:br>
              <a:rPr lang="ru-RU" sz="2800" b="1" dirty="0" smtClean="0"/>
            </a:br>
            <a:r>
              <a:rPr lang="ru-RU" sz="2800" b="1" dirty="0" smtClean="0"/>
              <a:t>Не поклонятся тебе!..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Ты, как мученик, горела</a:t>
            </a:r>
            <a:br>
              <a:rPr lang="ru-RU" sz="2800" b="1" dirty="0" smtClean="0"/>
            </a:br>
            <a:r>
              <a:rPr lang="ru-RU" sz="2800" b="1" dirty="0" smtClean="0"/>
              <a:t>Белокаменная!</a:t>
            </a:r>
            <a:br>
              <a:rPr lang="ru-RU" sz="2800" b="1" dirty="0" smtClean="0"/>
            </a:br>
            <a:r>
              <a:rPr lang="ru-RU" sz="2800" b="1" dirty="0" smtClean="0"/>
              <a:t>И река в тебе кипела</a:t>
            </a:r>
            <a:br>
              <a:rPr lang="ru-RU" sz="2800" b="1" dirty="0" smtClean="0"/>
            </a:br>
            <a:r>
              <a:rPr lang="ru-RU" sz="2800" b="1" dirty="0" err="1" smtClean="0"/>
              <a:t>Бурнопламенная</a:t>
            </a:r>
            <a:r>
              <a:rPr lang="ru-RU" sz="2800" b="1" dirty="0" smtClean="0"/>
              <a:t>!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 под пеплом ты лежала</a:t>
            </a:r>
            <a:br>
              <a:rPr lang="ru-RU" sz="2800" b="1" dirty="0" smtClean="0"/>
            </a:br>
            <a:r>
              <a:rPr lang="ru-RU" sz="2800" b="1" dirty="0" smtClean="0"/>
              <a:t>Полоненною,</a:t>
            </a:r>
            <a:br>
              <a:rPr lang="ru-RU" sz="2800" b="1" dirty="0" smtClean="0"/>
            </a:br>
            <a:r>
              <a:rPr lang="ru-RU" sz="2800" b="1" dirty="0" smtClean="0"/>
              <a:t>И из пепла ты восстала</a:t>
            </a:r>
            <a:br>
              <a:rPr lang="ru-RU" sz="2800" b="1" dirty="0" smtClean="0"/>
            </a:br>
            <a:r>
              <a:rPr lang="ru-RU" sz="2800" b="1" dirty="0" smtClean="0"/>
              <a:t>Неизменною!..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000112088-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03848" y="2492896"/>
            <a:ext cx="5508104" cy="41310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0"/>
            <a:ext cx="6606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Процветай же славой вечной,</a:t>
            </a:r>
            <a:br>
              <a:rPr lang="ru-RU" sz="2800" b="1" dirty="0" smtClean="0"/>
            </a:br>
            <a:r>
              <a:rPr lang="ru-RU" sz="2800" b="1" dirty="0" smtClean="0"/>
              <a:t>Город храмов и палат!</a:t>
            </a:r>
            <a:br>
              <a:rPr lang="ru-RU" sz="2800" b="1" dirty="0" smtClean="0"/>
            </a:br>
            <a:r>
              <a:rPr lang="ru-RU" sz="2800" b="1" dirty="0" smtClean="0"/>
              <a:t>Град </a:t>
            </a:r>
            <a:r>
              <a:rPr lang="ru-RU" sz="2800" b="1" dirty="0" smtClean="0"/>
              <a:t>срединный, град </a:t>
            </a:r>
            <a:r>
              <a:rPr lang="ru-RU" sz="2800" b="1" dirty="0" smtClean="0"/>
              <a:t>сердечный,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Коренной России град!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84213" y="188913"/>
            <a:ext cx="70564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solidFill>
                  <a:srgbClr val="FF9900"/>
                </a:solidFill>
              </a:rPr>
              <a:t>Федор Николаевич Глинка был военным. Во время Отечественной </a:t>
            </a:r>
            <a:r>
              <a:rPr lang="ru-RU" sz="2800" b="1" i="1" u="sng">
                <a:solidFill>
                  <a:srgbClr val="FF9900"/>
                </a:solidFill>
              </a:rPr>
              <a:t>войны 1812 года</a:t>
            </a:r>
            <a:r>
              <a:rPr lang="ru-RU" sz="2800" b="1" i="1">
                <a:solidFill>
                  <a:srgbClr val="FF9900"/>
                </a:solidFill>
              </a:rPr>
              <a:t> храбрый офицер, полковник Ф.Глинка был награжден боевыми орденами и </a:t>
            </a:r>
            <a:r>
              <a:rPr lang="ru-RU" sz="2800" b="1" i="1" u="sng">
                <a:solidFill>
                  <a:srgbClr val="FF9900"/>
                </a:solidFill>
              </a:rPr>
              <a:t>золотым оружием</a:t>
            </a:r>
            <a:r>
              <a:rPr lang="ru-RU" sz="2800" b="1" i="1">
                <a:solidFill>
                  <a:srgbClr val="FF9900"/>
                </a:solidFill>
              </a:rPr>
              <a:t> с надписью «За храбрость».</a:t>
            </a:r>
          </a:p>
        </p:txBody>
      </p:sp>
      <p:pic>
        <p:nvPicPr>
          <p:cNvPr id="4099" name="Picture 6" descr="Картинка 5 из 14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3048000"/>
            <a:ext cx="3152775" cy="3810000"/>
          </a:xfrm>
          <a:prstGeom prst="rect">
            <a:avLst/>
          </a:prstGeom>
          <a:noFill/>
          <a:ln w="41275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4100" name="Picture 8" descr="Картинка 1 из 27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3048000"/>
            <a:ext cx="2663825" cy="3810000"/>
          </a:xfrm>
          <a:prstGeom prst="rect">
            <a:avLst/>
          </a:prstGeom>
          <a:noFill/>
          <a:ln w="4127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3209925"/>
            <a:ext cx="842486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FF9900"/>
                </a:solidFill>
              </a:rPr>
              <a:t>Через несколько лет после окончания войны он вступил в </a:t>
            </a:r>
            <a:r>
              <a:rPr lang="ru-RU" sz="2800" b="1" i="1" u="sng">
                <a:solidFill>
                  <a:srgbClr val="FF9900"/>
                </a:solidFill>
              </a:rPr>
              <a:t>тайное общество</a:t>
            </a:r>
            <a:r>
              <a:rPr lang="ru-RU" sz="2800" b="1" i="1">
                <a:solidFill>
                  <a:srgbClr val="FF9900"/>
                </a:solidFill>
              </a:rPr>
              <a:t>. Его члены – в основном офицеры – увидели, в каком бесправном положении находится народ, те, кто недавно храбро сражался за родину.  </a:t>
            </a:r>
            <a:r>
              <a:rPr lang="ru-RU" sz="2800" b="1" u="sng">
                <a:solidFill>
                  <a:srgbClr val="FF9900"/>
                </a:solidFill>
              </a:rPr>
              <a:t>25 декабря 1825 года</a:t>
            </a:r>
            <a:r>
              <a:rPr lang="ru-RU" sz="2800" b="1" i="1">
                <a:solidFill>
                  <a:srgbClr val="FF9900"/>
                </a:solidFill>
              </a:rPr>
              <a:t> они выступили против царя (отсюда и название </a:t>
            </a:r>
            <a:r>
              <a:rPr lang="ru-RU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«декабристы»).</a:t>
            </a:r>
            <a:r>
              <a:rPr lang="ru-RU" sz="2800" b="1" i="1">
                <a:solidFill>
                  <a:srgbClr val="FF9900"/>
                </a:solidFill>
              </a:rPr>
              <a:t> </a:t>
            </a:r>
          </a:p>
        </p:txBody>
      </p:sp>
      <p:pic>
        <p:nvPicPr>
          <p:cNvPr id="5123" name="Picture 6" descr="0_5b7b5_6b95d2b3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33375"/>
            <a:ext cx="4229100" cy="2790825"/>
          </a:xfrm>
          <a:prstGeom prst="rect">
            <a:avLst/>
          </a:prstGeom>
          <a:noFill/>
          <a:ln w="4127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50825" y="1479024"/>
            <a:ext cx="41767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 dirty="0">
                <a:solidFill>
                  <a:srgbClr val="FF9900"/>
                </a:solidFill>
              </a:rPr>
              <a:t>Сам Глинка  в восстании не участвовал, но за то, что знал о нем и не донес царю –  был арестован и сослан в Карелию </a:t>
            </a:r>
            <a:r>
              <a:rPr lang="ru-RU" sz="2400" b="1" i="1" u="sng" dirty="0">
                <a:solidFill>
                  <a:srgbClr val="FF9900"/>
                </a:solidFill>
              </a:rPr>
              <a:t>«на поселение»</a:t>
            </a:r>
            <a:r>
              <a:rPr lang="ru-RU" sz="2400" b="1" i="1" dirty="0">
                <a:solidFill>
                  <a:srgbClr val="FF9900"/>
                </a:solidFill>
              </a:rPr>
              <a:t> под негласный (тайный) надзор полиции. </a:t>
            </a:r>
            <a:r>
              <a:rPr lang="ru-RU" sz="2400" b="1" i="1" u="sng" dirty="0">
                <a:solidFill>
                  <a:srgbClr val="FF9900"/>
                </a:solidFill>
              </a:rPr>
              <a:t>Четыре</a:t>
            </a:r>
            <a:r>
              <a:rPr lang="ru-RU" sz="2400" b="1" i="1" dirty="0">
                <a:solidFill>
                  <a:srgbClr val="FF9900"/>
                </a:solidFill>
              </a:rPr>
              <a:t> года жил здесь Ф.Н. </a:t>
            </a:r>
            <a:r>
              <a:rPr lang="ru-RU" sz="2400" b="1" i="1" dirty="0" smtClean="0">
                <a:solidFill>
                  <a:srgbClr val="FF9900"/>
                </a:solidFill>
              </a:rPr>
              <a:t>Глинка</a:t>
            </a:r>
            <a:endParaRPr lang="ru-RU" sz="2400" b="1" i="1" dirty="0">
              <a:solidFill>
                <a:srgbClr val="FF9900"/>
              </a:solidFill>
            </a:endParaRPr>
          </a:p>
        </p:txBody>
      </p:sp>
      <p:pic>
        <p:nvPicPr>
          <p:cNvPr id="6147" name="Picture 6" descr="Rubs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908050"/>
            <a:ext cx="4319587" cy="5041900"/>
          </a:xfrm>
          <a:prstGeom prst="rect">
            <a:avLst/>
          </a:prstGeom>
          <a:noFill/>
          <a:ln w="4762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7477125" cy="1976264"/>
          </a:xfrm>
        </p:spPr>
        <p:txBody>
          <a:bodyPr/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Ф.Глинка «Москва»</a:t>
            </a:r>
          </a:p>
        </p:txBody>
      </p:sp>
      <p:pic>
        <p:nvPicPr>
          <p:cNvPr id="3" name="Москва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4" name="Picture 5" descr="r_p_8d2c1d270801bba40fdf350fb52451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396844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sk3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916832"/>
            <a:ext cx="38484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6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b="1" u="sng" dirty="0" smtClean="0"/>
              <a:t>Посад</a:t>
            </a:r>
            <a:r>
              <a:rPr lang="ru-RU" b="1" dirty="0" smtClean="0"/>
              <a:t>   – в Древней Руси поселение за стеной. Посады позднее стали частью города.</a:t>
            </a:r>
          </a:p>
          <a:p>
            <a:pPr eaLnBrk="1" hangingPunct="1"/>
            <a:r>
              <a:rPr lang="ru-RU" b="1" u="sng" dirty="0" smtClean="0"/>
              <a:t>Палаты</a:t>
            </a:r>
            <a:r>
              <a:rPr lang="ru-RU" b="1" dirty="0" smtClean="0"/>
              <a:t> – в средне - русской архитектуре богатое жилое каменное или деревянное здание обычно в 2 и более этажей, со многими помещениями.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b="1" u="sng" dirty="0" smtClean="0"/>
              <a:t>Иван – звонарь</a:t>
            </a:r>
            <a:r>
              <a:rPr lang="ru-RU" b="1" dirty="0" smtClean="0"/>
              <a:t> – колокольня Ивана Великого в Московском Кремле.</a:t>
            </a:r>
            <a:endParaRPr lang="ru-RU" b="1" u="sng" dirty="0" smtClean="0"/>
          </a:p>
          <a:p>
            <a:pPr eaLnBrk="1" hangingPunct="1"/>
            <a:r>
              <a:rPr lang="ru-RU" b="1" u="sng" dirty="0" smtClean="0"/>
              <a:t>Колокольня</a:t>
            </a:r>
            <a:r>
              <a:rPr lang="ru-RU" b="1" dirty="0" smtClean="0"/>
              <a:t> – башня для колоколов, стоявшая рядом с Храмом.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5886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Город чудный, город древний,</a:t>
            </a:r>
            <a:br>
              <a:rPr lang="ru-RU" sz="2800" b="1" dirty="0" smtClean="0"/>
            </a:br>
            <a:r>
              <a:rPr lang="ru-RU" sz="2800" b="1" dirty="0" smtClean="0"/>
              <a:t>Ты вместил в свои концы</a:t>
            </a:r>
            <a:br>
              <a:rPr lang="ru-RU" sz="2800" b="1" dirty="0" smtClean="0"/>
            </a:br>
            <a:r>
              <a:rPr lang="ru-RU" sz="2800" b="1" dirty="0" smtClean="0"/>
              <a:t>И посады и деревни,</a:t>
            </a:r>
            <a:br>
              <a:rPr lang="ru-RU" sz="2800" b="1" dirty="0" smtClean="0"/>
            </a:br>
            <a:r>
              <a:rPr lang="ru-RU" sz="2800" b="1" dirty="0" smtClean="0"/>
              <a:t>И палаты и дворцы!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Опоясан лентой пашен,</a:t>
            </a:r>
            <a:br>
              <a:rPr lang="ru-RU" sz="2800" b="1" dirty="0" smtClean="0"/>
            </a:br>
            <a:r>
              <a:rPr lang="ru-RU" sz="2800" b="1" dirty="0" smtClean="0"/>
              <a:t>Весь пестреешь ты в садах:</a:t>
            </a:r>
            <a:br>
              <a:rPr lang="ru-RU" sz="2800" b="1" dirty="0" smtClean="0"/>
            </a:br>
            <a:r>
              <a:rPr lang="ru-RU" sz="2800" b="1" dirty="0" smtClean="0"/>
              <a:t>Сколько храмов, сколько башен</a:t>
            </a:r>
            <a:br>
              <a:rPr lang="ru-RU" sz="2800" b="1" dirty="0" smtClean="0"/>
            </a:br>
            <a:r>
              <a:rPr lang="ru-RU" sz="2800" b="1" dirty="0" smtClean="0"/>
              <a:t>На </a:t>
            </a:r>
            <a:r>
              <a:rPr lang="ru-RU" sz="2800" b="1" dirty="0" err="1" smtClean="0"/>
              <a:t>_семи_</a:t>
            </a:r>
            <a:r>
              <a:rPr lang="ru-RU" sz="2800" b="1" dirty="0" smtClean="0"/>
              <a:t> твоих холмах!..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Исполинскою рукою</a:t>
            </a:r>
            <a:br>
              <a:rPr lang="ru-RU" sz="2800" b="1" dirty="0" smtClean="0"/>
            </a:br>
            <a:r>
              <a:rPr lang="ru-RU" sz="2800" b="1" dirty="0" smtClean="0"/>
              <a:t>Ты, как хартия, развит,</a:t>
            </a:r>
            <a:br>
              <a:rPr lang="ru-RU" sz="2800" b="1" dirty="0" smtClean="0"/>
            </a:br>
            <a:r>
              <a:rPr lang="ru-RU" sz="2800" b="1" dirty="0" smtClean="0"/>
              <a:t>И над малою рекою</a:t>
            </a:r>
            <a:br>
              <a:rPr lang="ru-RU" sz="2800" b="1" dirty="0" smtClean="0"/>
            </a:br>
            <a:r>
              <a:rPr lang="ru-RU" sz="2800" b="1" dirty="0" smtClean="0"/>
              <a:t>Стал велик и знаменит!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1926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 твоих церквах старинных</a:t>
            </a:r>
            <a:br>
              <a:rPr lang="ru-RU" sz="2800" b="1" dirty="0" smtClean="0"/>
            </a:br>
            <a:r>
              <a:rPr lang="ru-RU" sz="2800" b="1" dirty="0" smtClean="0"/>
              <a:t>Вырастают дерева;</a:t>
            </a:r>
            <a:br>
              <a:rPr lang="ru-RU" sz="2800" b="1" dirty="0" smtClean="0"/>
            </a:br>
            <a:r>
              <a:rPr lang="ru-RU" sz="2800" b="1" dirty="0" smtClean="0"/>
              <a:t>Глаз не схватит улиц длинных...</a:t>
            </a:r>
            <a:br>
              <a:rPr lang="ru-RU" sz="2800" b="1" dirty="0" smtClean="0"/>
            </a:br>
            <a:r>
              <a:rPr lang="ru-RU" sz="2800" b="1" dirty="0" smtClean="0"/>
              <a:t>Это </a:t>
            </a:r>
            <a:r>
              <a:rPr lang="ru-RU" sz="2800" b="1" dirty="0" err="1" smtClean="0"/>
              <a:t>_матушка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Москва_</a:t>
            </a:r>
            <a:r>
              <a:rPr lang="ru-RU" sz="2800" b="1" dirty="0" smtClean="0"/>
              <a:t>!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Кто, силач, возьмет в охапку</a:t>
            </a:r>
            <a:br>
              <a:rPr lang="ru-RU" sz="2800" b="1" dirty="0" smtClean="0"/>
            </a:br>
            <a:r>
              <a:rPr lang="ru-RU" sz="2800" b="1" dirty="0" smtClean="0"/>
              <a:t>Холм Кремля-богатыря?</a:t>
            </a:r>
            <a:br>
              <a:rPr lang="ru-RU" sz="2800" b="1" dirty="0" smtClean="0"/>
            </a:br>
            <a:r>
              <a:rPr lang="ru-RU" sz="2800" b="1" dirty="0" smtClean="0"/>
              <a:t>Кто собьет златую шапку</a:t>
            </a:r>
            <a:br>
              <a:rPr lang="ru-RU" sz="2800" b="1" dirty="0" smtClean="0"/>
            </a:br>
            <a:r>
              <a:rPr lang="ru-RU" sz="2800" b="1" dirty="0" smtClean="0"/>
              <a:t>У </a:t>
            </a:r>
            <a:r>
              <a:rPr lang="ru-RU" sz="2800" b="1" dirty="0" err="1" smtClean="0"/>
              <a:t>_Ивана-звонаря_</a:t>
            </a:r>
            <a:r>
              <a:rPr lang="ru-RU" sz="2800" b="1" dirty="0" smtClean="0"/>
              <a:t>?..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Кто </a:t>
            </a:r>
            <a:r>
              <a:rPr lang="ru-RU" sz="2800" b="1" dirty="0" err="1" smtClean="0"/>
              <a:t>_Царь-колокол_</a:t>
            </a:r>
            <a:r>
              <a:rPr lang="ru-RU" sz="2800" b="1" dirty="0" smtClean="0"/>
              <a:t> подымет?</a:t>
            </a:r>
            <a:br>
              <a:rPr lang="ru-RU" sz="2800" b="1" dirty="0" smtClean="0"/>
            </a:br>
            <a:r>
              <a:rPr lang="ru-RU" sz="2800" b="1" dirty="0" smtClean="0"/>
              <a:t>Кто </a:t>
            </a:r>
            <a:r>
              <a:rPr lang="ru-RU" sz="2800" b="1" dirty="0" err="1" smtClean="0"/>
              <a:t>_Царь-пушку_</a:t>
            </a:r>
            <a:r>
              <a:rPr lang="ru-RU" sz="2800" b="1" dirty="0" smtClean="0"/>
              <a:t> повернет?</a:t>
            </a:r>
            <a:br>
              <a:rPr lang="ru-RU" sz="2800" b="1" dirty="0" smtClean="0"/>
            </a:br>
            <a:r>
              <a:rPr lang="ru-RU" sz="2800" b="1" dirty="0" smtClean="0"/>
              <a:t>Шляпы кто, гордец, не снимет</a:t>
            </a:r>
            <a:br>
              <a:rPr lang="ru-RU" sz="2800" b="1" dirty="0" smtClean="0"/>
            </a:br>
            <a:r>
              <a:rPr lang="ru-RU" sz="2800" b="1" dirty="0" smtClean="0"/>
              <a:t>У </a:t>
            </a:r>
            <a:r>
              <a:rPr lang="ru-RU" sz="2800" b="1" dirty="0" err="1" smtClean="0"/>
              <a:t>_святых_</a:t>
            </a:r>
            <a:r>
              <a:rPr lang="ru-RU" sz="2800" b="1" dirty="0" smtClean="0"/>
              <a:t> в Кремле </a:t>
            </a:r>
            <a:r>
              <a:rPr lang="ru-RU" sz="2800" b="1" dirty="0" err="1" smtClean="0"/>
              <a:t>_ворот_</a:t>
            </a:r>
            <a:r>
              <a:rPr lang="ru-RU" sz="2800" b="1" dirty="0" smtClean="0"/>
              <a:t>?!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131</TotalTime>
  <Words>221</Words>
  <Application>Microsoft Office PowerPoint</Application>
  <PresentationFormat>Экран (4:3)</PresentationFormat>
  <Paragraphs>17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Точки</vt:lpstr>
      <vt:lpstr>Слайд 1</vt:lpstr>
      <vt:lpstr>Слайд 2</vt:lpstr>
      <vt:lpstr>Слайд 3</vt:lpstr>
      <vt:lpstr>Слайд 4</vt:lpstr>
      <vt:lpstr>Ф.Глинка «Москва»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Учитель</cp:lastModifiedBy>
  <cp:revision>24</cp:revision>
  <dcterms:created xsi:type="dcterms:W3CDTF">2012-01-27T11:34:05Z</dcterms:created>
  <dcterms:modified xsi:type="dcterms:W3CDTF">2016-02-08T10:56:57Z</dcterms:modified>
</cp:coreProperties>
</file>