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74" r:id="rId2"/>
    <p:sldId id="266" r:id="rId3"/>
    <p:sldId id="277" r:id="rId4"/>
    <p:sldId id="278" r:id="rId5"/>
    <p:sldId id="27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4" autoAdjust="0"/>
    <p:restoredTop sz="94700" autoAdjust="0"/>
  </p:normalViewPr>
  <p:slideViewPr>
    <p:cSldViewPr>
      <p:cViewPr>
        <p:scale>
          <a:sx n="70" d="100"/>
          <a:sy n="70" d="100"/>
        </p:scale>
        <p:origin x="-1584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37080-6B0E-4BF3-BDB5-97C6B560B365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7DD1-6E12-42D5-B944-7E1F138425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37080-6B0E-4BF3-BDB5-97C6B560B365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7DD1-6E12-42D5-B944-7E1F13842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37080-6B0E-4BF3-BDB5-97C6B560B365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7DD1-6E12-42D5-B944-7E1F13842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37080-6B0E-4BF3-BDB5-97C6B560B365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7DD1-6E12-42D5-B944-7E1F13842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37080-6B0E-4BF3-BDB5-97C6B560B365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6627DD1-6E12-42D5-B944-7E1F13842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37080-6B0E-4BF3-BDB5-97C6B560B365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7DD1-6E12-42D5-B944-7E1F13842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37080-6B0E-4BF3-BDB5-97C6B560B365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7DD1-6E12-42D5-B944-7E1F13842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37080-6B0E-4BF3-BDB5-97C6B560B365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7DD1-6E12-42D5-B944-7E1F13842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37080-6B0E-4BF3-BDB5-97C6B560B365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7DD1-6E12-42D5-B944-7E1F13842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37080-6B0E-4BF3-BDB5-97C6B560B365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7DD1-6E12-42D5-B944-7E1F13842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37080-6B0E-4BF3-BDB5-97C6B560B365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7DD1-6E12-42D5-B944-7E1F13842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1637080-6B0E-4BF3-BDB5-97C6B560B365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6627DD1-6E12-42D5-B944-7E1F13842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Адмиралтейство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8194" name="Picture 2" descr="C:\Users\Андрей\Desktop\img_4632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700809"/>
            <a:ext cx="8545923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05800" cy="92471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Зоологический музей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Андрей\Desktop\52_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628800"/>
            <a:ext cx="8491105" cy="4760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071" y="332656"/>
            <a:ext cx="8305800" cy="11430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4800" dirty="0" smtClean="0">
                <a:solidFill>
                  <a:srgbClr val="FFFF00"/>
                </a:solidFill>
              </a:rPr>
              <a:t>Зоопарк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://www.stroynet.ru/users/files/58969-portfolio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84" y="1844824"/>
            <a:ext cx="8562975" cy="4714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12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«Чижик – Пыжик»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http://blogs.klerk.ru/images/attach_orig/148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8" b="7350"/>
          <a:stretch/>
        </p:blipFill>
        <p:spPr bwMode="auto">
          <a:xfrm>
            <a:off x="323528" y="1343351"/>
            <a:ext cx="8296446" cy="5267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3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Символы Санкт-Петербурга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9218" name="Picture 2" descr="C:\Users\Андрей\Desktop\0255218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935163"/>
            <a:ext cx="2304255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Андрей\Desktop\1801knshaoissp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916832"/>
            <a:ext cx="2506017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Users\Андрей\Desktop\23b58ca9021b8edde85e4413375abd8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16832"/>
            <a:ext cx="3309243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185</TotalTime>
  <Words>12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Адмиралтейство</vt:lpstr>
      <vt:lpstr>Зоологический музей</vt:lpstr>
      <vt:lpstr> Зоопарк</vt:lpstr>
      <vt:lpstr>«Чижик – Пыжик»</vt:lpstr>
      <vt:lpstr>Символы Санкт-Петербурга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Основание города</dc:title>
  <dc:creator>Андрей</dc:creator>
  <cp:lastModifiedBy>Андрей</cp:lastModifiedBy>
  <cp:revision>28</cp:revision>
  <dcterms:created xsi:type="dcterms:W3CDTF">2013-02-10T15:50:21Z</dcterms:created>
  <dcterms:modified xsi:type="dcterms:W3CDTF">2016-02-08T16:43:35Z</dcterms:modified>
</cp:coreProperties>
</file>