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6BB0-66F9-434D-8C20-E0BA5BDA4CE9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B252-9BD2-4103-BE52-5F81F9AE7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питер, верховный бог римлян, царь бог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5649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Юпитер –газовый гигант,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пятая планета Солнечной системы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4392488" cy="33569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Юпитер</a:t>
            </a:r>
            <a:r>
              <a:rPr lang="ru-RU" dirty="0" smtClean="0">
                <a:solidFill>
                  <a:schemeClr val="bg1"/>
                </a:solidFill>
              </a:rPr>
              <a:t> был царем богов в римской мифологии  </a:t>
            </a:r>
            <a:r>
              <a:rPr lang="ru-RU" sz="2800" dirty="0" smtClean="0">
                <a:solidFill>
                  <a:schemeClr val="bg1"/>
                </a:solidFill>
              </a:rPr>
              <a:t>( в греческой –это Зевс)— </a:t>
            </a:r>
            <a:r>
              <a:rPr lang="ru-RU" dirty="0" smtClean="0">
                <a:solidFill>
                  <a:schemeClr val="bg1"/>
                </a:solidFill>
              </a:rPr>
              <a:t>подходящее название для самой крупной планеты</a:t>
            </a:r>
          </a:p>
          <a:p>
            <a:endParaRPr lang="ru-RU" dirty="0"/>
          </a:p>
        </p:txBody>
      </p:sp>
      <p:pic>
        <p:nvPicPr>
          <p:cNvPr id="1028" name="Picture 4" descr="Юпитер, верховный бог римлян, царь богов"/>
          <p:cNvPicPr>
            <a:picLocks noChangeAspect="1" noChangeArrowheads="1"/>
          </p:cNvPicPr>
          <p:nvPr/>
        </p:nvPicPr>
        <p:blipFill>
          <a:blip r:embed="rId3" cstate="print"/>
          <a:srcRect l="8893"/>
          <a:stretch>
            <a:fillRect/>
          </a:stretch>
        </p:blipFill>
        <p:spPr bwMode="auto">
          <a:xfrm>
            <a:off x="4716016" y="3573016"/>
            <a:ext cx="428164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040560" cy="23042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Планета Юпитер</a:t>
            </a:r>
            <a:r>
              <a:rPr lang="ru-RU" sz="2200" dirty="0" smtClean="0">
                <a:latin typeface="Comic Sans MS" pitchFamily="66" charset="0"/>
              </a:rPr>
              <a:t>  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известна человеку ещё с древних времен. В </a:t>
            </a:r>
            <a:r>
              <a:rPr lang="ru-RU" sz="2200" b="1" dirty="0" smtClean="0">
                <a:solidFill>
                  <a:srgbClr val="00B050"/>
                </a:solidFill>
                <a:latin typeface="Comic Sans MS" pitchFamily="66" charset="0"/>
              </a:rPr>
              <a:t>1610 </a:t>
            </a:r>
            <a:r>
              <a:rPr lang="ru-RU" sz="2200" dirty="0" smtClean="0">
                <a:latin typeface="Comic Sans MS" pitchFamily="66" charset="0"/>
              </a:rPr>
              <a:t>году  </a:t>
            </a:r>
            <a:r>
              <a:rPr lang="ru-RU" sz="2200" b="1" dirty="0" smtClean="0">
                <a:solidFill>
                  <a:srgbClr val="0070C0"/>
                </a:solidFill>
                <a:latin typeface="Comic Sans MS" pitchFamily="66" charset="0"/>
              </a:rPr>
              <a:t>Галилей</a:t>
            </a:r>
            <a:r>
              <a:rPr lang="ru-RU" sz="2200" dirty="0" smtClean="0">
                <a:latin typeface="Comic Sans MS" pitchFamily="66" charset="0"/>
              </a:rPr>
              <a:t> открыл </a:t>
            </a:r>
            <a:r>
              <a:rPr lang="ru-RU" sz="2200" b="1" dirty="0" smtClean="0">
                <a:solidFill>
                  <a:srgbClr val="00B050"/>
                </a:solidFill>
                <a:latin typeface="Comic Sans MS" pitchFamily="66" charset="0"/>
              </a:rPr>
              <a:t>четыре</a:t>
            </a:r>
            <a:r>
              <a:rPr lang="ru-RU" sz="2200" dirty="0" smtClean="0">
                <a:latin typeface="Comic Sans MS" pitchFamily="66" charset="0"/>
              </a:rPr>
              <a:t> больших </a:t>
            </a:r>
            <a:r>
              <a:rPr lang="ru-RU" sz="2200" b="1" dirty="0" smtClean="0">
                <a:solidFill>
                  <a:srgbClr val="00B050"/>
                </a:solidFill>
                <a:latin typeface="Comic Sans MS" pitchFamily="66" charset="0"/>
              </a:rPr>
              <a:t>спутника</a:t>
            </a:r>
            <a:r>
              <a:rPr lang="ru-RU" sz="2200" dirty="0" smtClean="0">
                <a:latin typeface="Comic Sans MS" pitchFamily="66" charset="0"/>
              </a:rPr>
              <a:t>  и  сейчас известно о более 60-ти маленьких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0162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Юпитер</a:t>
            </a:r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создал аналог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солнечной системы</a:t>
            </a: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,  так называемое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«государство в государстве»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Луны выращиваются самими планетами, 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Юпитер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тоже вырастил несколько собственных  -  четыре главных луны, это </a:t>
            </a:r>
            <a:r>
              <a:rPr lang="ru-RU" sz="1800" b="1" dirty="0" smtClean="0">
                <a:solidFill>
                  <a:srgbClr val="00B050"/>
                </a:solidFill>
                <a:latin typeface="Comic Sans MS" pitchFamily="66" charset="0"/>
              </a:rPr>
              <a:t>Ио </a:t>
            </a: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>(недавно открыто 8 действующих вулканов)</a:t>
            </a:r>
            <a:r>
              <a:rPr lang="ru-RU" sz="1800" b="1" dirty="0" smtClean="0">
                <a:solidFill>
                  <a:srgbClr val="00B050"/>
                </a:solidFill>
                <a:latin typeface="Comic Sans MS" pitchFamily="66" charset="0"/>
              </a:rPr>
              <a:t>, Европа </a:t>
            </a: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>(ученые обнаружили воду под толстым слоем льда), </a:t>
            </a:r>
            <a:r>
              <a:rPr lang="ru-RU" sz="1800" b="1" dirty="0" err="1" smtClean="0">
                <a:solidFill>
                  <a:srgbClr val="00B050"/>
                </a:solidFill>
                <a:latin typeface="Comic Sans MS" pitchFamily="66" charset="0"/>
              </a:rPr>
              <a:t>Каллисто</a:t>
            </a:r>
            <a:r>
              <a:rPr lang="ru-RU" sz="1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и</a:t>
            </a:r>
            <a:r>
              <a:rPr lang="ru-RU" sz="1800" b="1" dirty="0" smtClean="0">
                <a:solidFill>
                  <a:srgbClr val="00B050"/>
                </a:solidFill>
                <a:latin typeface="Comic Sans MS" pitchFamily="66" charset="0"/>
              </a:rPr>
              <a:t> Ганимед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6" name="Picture 6" descr="Материалы за 28.04.2011 &quot; -=ULIX.RU=- Развлекатель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72408" cy="2304256"/>
          </a:xfrm>
          <a:prstGeom prst="rect">
            <a:avLst/>
          </a:prstGeom>
          <a:noFill/>
        </p:spPr>
      </p:pic>
      <p:pic>
        <p:nvPicPr>
          <p:cNvPr id="10" name="Picture 2" descr="Завершённая система планет-управителей"/>
          <p:cNvPicPr>
            <a:picLocks noChangeAspect="1" noChangeArrowheads="1"/>
          </p:cNvPicPr>
          <p:nvPr/>
        </p:nvPicPr>
        <p:blipFill>
          <a:blip r:embed="rId3" cstate="print"/>
          <a:srcRect l="2277" t="31571" r="79689" b="29767"/>
          <a:stretch>
            <a:fillRect/>
          </a:stretch>
        </p:blipFill>
        <p:spPr bwMode="auto">
          <a:xfrm>
            <a:off x="2843808" y="5085184"/>
            <a:ext cx="999806" cy="1082130"/>
          </a:xfrm>
          <a:prstGeom prst="ellipse">
            <a:avLst/>
          </a:prstGeom>
          <a:noFill/>
        </p:spPr>
      </p:pic>
      <p:pic>
        <p:nvPicPr>
          <p:cNvPr id="11" name="Picture 2" descr="Завершённая система планет-управителей"/>
          <p:cNvPicPr>
            <a:picLocks noChangeAspect="1" noChangeArrowheads="1"/>
          </p:cNvPicPr>
          <p:nvPr/>
        </p:nvPicPr>
        <p:blipFill>
          <a:blip r:embed="rId3" cstate="print"/>
          <a:srcRect l="23679" t="34277" r="59197" b="31571"/>
          <a:stretch>
            <a:fillRect/>
          </a:stretch>
        </p:blipFill>
        <p:spPr bwMode="auto">
          <a:xfrm>
            <a:off x="4139952" y="5229200"/>
            <a:ext cx="806347" cy="811849"/>
          </a:xfrm>
          <a:prstGeom prst="ellipse">
            <a:avLst/>
          </a:prstGeom>
          <a:noFill/>
        </p:spPr>
      </p:pic>
      <p:pic>
        <p:nvPicPr>
          <p:cNvPr id="13" name="Picture 2" descr="Завершённая система планет-управителей"/>
          <p:cNvPicPr>
            <a:picLocks noChangeAspect="1" noChangeArrowheads="1"/>
          </p:cNvPicPr>
          <p:nvPr/>
        </p:nvPicPr>
        <p:blipFill>
          <a:blip r:embed="rId3" cstate="print"/>
          <a:srcRect l="43715" t="24355" r="29599" b="21649"/>
          <a:stretch>
            <a:fillRect/>
          </a:stretch>
        </p:blipFill>
        <p:spPr bwMode="auto">
          <a:xfrm>
            <a:off x="5364088" y="4834674"/>
            <a:ext cx="1512168" cy="1544663"/>
          </a:xfrm>
          <a:prstGeom prst="ellipse">
            <a:avLst/>
          </a:prstGeom>
          <a:noFill/>
        </p:spPr>
      </p:pic>
      <p:pic>
        <p:nvPicPr>
          <p:cNvPr id="14" name="Picture 2" descr="Завершённая система планет-управителей"/>
          <p:cNvPicPr>
            <a:picLocks noChangeAspect="1" noChangeArrowheads="1"/>
          </p:cNvPicPr>
          <p:nvPr/>
        </p:nvPicPr>
        <p:blipFill>
          <a:blip r:embed="rId3" cstate="print"/>
          <a:srcRect l="72403" t="25257" r="1366" b="22551"/>
          <a:stretch>
            <a:fillRect/>
          </a:stretch>
        </p:blipFill>
        <p:spPr bwMode="auto">
          <a:xfrm>
            <a:off x="7164289" y="4955772"/>
            <a:ext cx="1368152" cy="1374260"/>
          </a:xfrm>
          <a:prstGeom prst="ellipse">
            <a:avLst/>
          </a:prstGeom>
          <a:noFill/>
        </p:spPr>
      </p:pic>
      <p:pic>
        <p:nvPicPr>
          <p:cNvPr id="12" name="Picture 2" descr="http://www.ax-online.ru/Misc/SolarSystem/i/gallery/Jupiter-l-3.jpg"/>
          <p:cNvPicPr>
            <a:picLocks noChangeAspect="1" noChangeArrowheads="1"/>
          </p:cNvPicPr>
          <p:nvPr/>
        </p:nvPicPr>
        <p:blipFill>
          <a:blip r:embed="rId4" cstate="print"/>
          <a:srcRect l="15281" t="6841" r="15502" b="6841"/>
          <a:stretch>
            <a:fillRect/>
          </a:stretch>
        </p:blipFill>
        <p:spPr bwMode="auto">
          <a:xfrm>
            <a:off x="251520" y="4437112"/>
            <a:ext cx="2404266" cy="22322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040560" cy="3284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Все спутники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Юпитера</a:t>
            </a:r>
            <a:r>
              <a:rPr lang="ru-RU" sz="2800" dirty="0" smtClean="0">
                <a:latin typeface="Comic Sans MS" pitchFamily="66" charset="0"/>
              </a:rPr>
              <a:t> вращаются в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противоположном направлении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от вращения </a:t>
            </a:r>
            <a:r>
              <a:rPr lang="ru-RU" sz="2800" dirty="0" smtClean="0">
                <a:latin typeface="Comic Sans MS" pitchFamily="66" charset="0"/>
              </a:rPr>
              <a:t>самой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планеты</a:t>
            </a:r>
            <a:r>
              <a:rPr lang="ru-RU" sz="2800" dirty="0" smtClean="0">
                <a:latin typeface="Comic Sans MS" pitchFamily="66" charset="0"/>
              </a:rPr>
              <a:t>. </a:t>
            </a:r>
            <a:r>
              <a:rPr lang="ru-RU" sz="1800" dirty="0" smtClean="0">
                <a:latin typeface="Comic Sans MS" pitchFamily="66" charset="0"/>
              </a:rPr>
              <a:t>Вполне возможно, что истинное число спутников Юпитера переваливает за сотню, но, увы, пока они неизвестны для ученых. 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56992"/>
            <a:ext cx="4716016" cy="3240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 </a:t>
            </a:r>
            <a:endParaRPr lang="ru-RU" sz="1600" dirty="0"/>
          </a:p>
        </p:txBody>
      </p:sp>
      <p:pic>
        <p:nvPicPr>
          <p:cNvPr id="1026" name="Picture 2" descr="7 января Флаги и флагшто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392488" cy="2762200"/>
          </a:xfrm>
          <a:prstGeom prst="rect">
            <a:avLst/>
          </a:prstGeom>
          <a:noFill/>
        </p:spPr>
      </p:pic>
      <p:pic>
        <p:nvPicPr>
          <p:cNvPr id="1030" name="Picture 6" descr="http://100facts.ru/wp-content/uploads/2013/11/198553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534639" cy="30963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88024" y="3356993"/>
            <a:ext cx="4176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Юпитеру</a:t>
            </a:r>
            <a:r>
              <a:rPr lang="ru-RU" dirty="0" smtClean="0">
                <a:latin typeface="Comic Sans MS" pitchFamily="66" charset="0"/>
              </a:rPr>
              <a:t> свойствен  феномен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«горячих теней»</a:t>
            </a:r>
            <a:r>
              <a:rPr lang="ru-RU" dirty="0" smtClean="0">
                <a:latin typeface="Comic Sans MS" pitchFamily="66" charset="0"/>
              </a:rPr>
              <a:t>, где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поверхность в тени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температура выше</a:t>
            </a:r>
            <a:r>
              <a:rPr lang="ru-RU" dirty="0" smtClean="0">
                <a:latin typeface="Comic Sans MS" pitchFamily="66" charset="0"/>
              </a:rPr>
              <a:t>, чем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открытой </a:t>
            </a:r>
            <a:r>
              <a:rPr lang="ru-RU" dirty="0" smtClean="0">
                <a:latin typeface="Comic Sans MS" pitchFamily="66" charset="0"/>
              </a:rPr>
              <a:t>окружающей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местности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sz="1400" dirty="0" smtClean="0">
                <a:latin typeface="Comic Sans MS" pitchFamily="66" charset="0"/>
              </a:rPr>
              <a:t>Существует много объяснений этой аномалии. Самой правдоподобная теория,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все планеты поглощают большую часть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энергии нашего светила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но небольшую часть — отражают.</a:t>
            </a:r>
            <a:r>
              <a:rPr lang="ru-RU" dirty="0" smtClean="0">
                <a:latin typeface="Comic Sans MS" pitchFamily="66" charset="0"/>
              </a:rPr>
              <a:t> Выходит, что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Юпитер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наоборот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отражает больше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тепла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чем получает </a:t>
            </a:r>
            <a:r>
              <a:rPr lang="ru-RU" dirty="0" smtClean="0">
                <a:latin typeface="Comic Sans MS" pitchFamily="66" charset="0"/>
              </a:rPr>
              <a:t>его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от Солнца.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892480" cy="22322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Планета Юпитер</a:t>
            </a:r>
            <a:r>
              <a:rPr lang="ru-RU" sz="2400" dirty="0" smtClean="0">
                <a:latin typeface="Comic Sans MS" pitchFamily="66" charset="0"/>
              </a:rPr>
              <a:t> является 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самой большой планетой</a:t>
            </a:r>
            <a:r>
              <a:rPr lang="ru-RU" sz="2400" dirty="0" smtClean="0">
                <a:latin typeface="Comic Sans MS" pitchFamily="66" charset="0"/>
              </a:rPr>
              <a:t> в нашей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Солнечной системе</a:t>
            </a:r>
            <a:r>
              <a:rPr lang="ru-RU" sz="2400" dirty="0" smtClean="0">
                <a:latin typeface="Comic Sans MS" pitchFamily="66" charset="0"/>
              </a:rPr>
              <a:t>, более чем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в</a:t>
            </a:r>
            <a:r>
              <a:rPr lang="ru-RU" sz="2400" dirty="0" smtClean="0">
                <a:latin typeface="Comic Sans MS" pitchFamily="66" charset="0"/>
              </a:rPr>
              <a:t> два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(2)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раза массивнее всех остальных планет вместе взятых</a:t>
            </a:r>
            <a:r>
              <a:rPr lang="ru-RU" sz="2400" dirty="0" smtClean="0">
                <a:latin typeface="Comic Sans MS" pitchFamily="66" charset="0"/>
              </a:rPr>
              <a:t>, а если бы он был примерно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в 80 раз </a:t>
            </a:r>
            <a:r>
              <a:rPr lang="ru-RU" sz="2400" dirty="0" smtClean="0">
                <a:latin typeface="Comic Sans MS" pitchFamily="66" charset="0"/>
              </a:rPr>
              <a:t>еще более массивней, то мог бы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стать звездой</a:t>
            </a:r>
            <a:r>
              <a:rPr lang="ru-RU" sz="2400" dirty="0" smtClean="0">
                <a:latin typeface="Comic Sans MS" pitchFamily="66" charset="0"/>
              </a:rPr>
              <a:t>, а не планетой.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2060848"/>
            <a:ext cx="2411760" cy="4797152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настолько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большой,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его можно  видеть в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небольшой телескоп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(Уступает по яркости  только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Луне, Венере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 России удобно наблюдать за Юпитером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он ближе всего находиться к Земле. Рядом с Юпитером можно видеть 4 маленькие точки – это и есть его самые большие спутники.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upload.wikimedia.org/wikipedia/commons/3/3c/Size_planets_comparis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655272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Comic Sans MS" pitchFamily="66" charset="0"/>
              </a:rPr>
              <a:t>Интересное про Юпитер.</a:t>
            </a:r>
            <a:r>
              <a:rPr lang="ru-RU" sz="31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100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31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Самая быстрая планета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- менее 10 ч.,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              чтобы  завершить поворот вокруг своей оси,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</a:rPr>
              <a:t>              по сравнению с 24 часами для Земли. </a:t>
            </a:r>
          </a:p>
          <a:p>
            <a:pPr lvl="0" algn="l"/>
            <a:endParaRPr lang="ru-RU" sz="24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2400" dirty="0" smtClean="0">
                <a:solidFill>
                  <a:schemeClr val="tx1"/>
                </a:solidFill>
              </a:rPr>
              <a:t>        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Период обращения </a:t>
            </a:r>
          </a:p>
          <a:p>
            <a:pPr lvl="0"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вокруг Солнца 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-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    11 лет 314 суток. 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             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                   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Юпитере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нет смены времен года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                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     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-147 С</a:t>
            </a:r>
          </a:p>
          <a:p>
            <a:pPr lvl="0"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  Скорость ветра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Юпитере </a:t>
            </a:r>
          </a:p>
          <a:p>
            <a:pPr lvl="0" algn="l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    может превышать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600 км/ч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Picture 4" descr="1920x1080 газовый гигант, спутник, юпитер, Планета картинки …"/>
          <p:cNvPicPr>
            <a:picLocks noChangeAspect="1" noChangeArrowheads="1"/>
          </p:cNvPicPr>
          <p:nvPr/>
        </p:nvPicPr>
        <p:blipFill>
          <a:blip r:embed="rId2" cstate="print"/>
          <a:srcRect l="17638" t="5039" r="12598" b="4199"/>
          <a:stretch>
            <a:fillRect/>
          </a:stretch>
        </p:blipFill>
        <p:spPr bwMode="auto">
          <a:xfrm>
            <a:off x="7452320" y="188640"/>
            <a:ext cx="1512168" cy="1475497"/>
          </a:xfrm>
          <a:prstGeom prst="ellipse">
            <a:avLst/>
          </a:prstGeom>
          <a:noFill/>
        </p:spPr>
      </p:pic>
      <p:pic>
        <p:nvPicPr>
          <p:cNvPr id="17411" name="Picture 3" descr="http://im0-tub-ru.yandex.net/i?id=ec5eefcb66713a7715ecdb77473fd094-22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657350" cy="1238250"/>
          </a:xfrm>
          <a:prstGeom prst="rect">
            <a:avLst/>
          </a:prstGeom>
          <a:noFill/>
        </p:spPr>
      </p:pic>
      <p:pic>
        <p:nvPicPr>
          <p:cNvPr id="8" name="Picture 4" descr="Пять - Юпитер, Шесть - Сатурн, Семь - Уран, За ним. - Мои фотографии - Стиралка Liberton - Персональный сай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92897"/>
            <a:ext cx="3944746" cy="2542894"/>
          </a:xfrm>
          <a:prstGeom prst="rect">
            <a:avLst/>
          </a:prstGeom>
          <a:noFill/>
        </p:spPr>
      </p:pic>
      <p:pic>
        <p:nvPicPr>
          <p:cNvPr id="17413" name="Picture 5" descr="Как нарисовать воробья зимой Сайт о рисов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104"/>
            <a:ext cx="1688344" cy="11255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7415" name="Picture 7" descr="http://im1-tub-ru.yandex.net/i?id=265337a0e463b47ba06569d92ae137f8-36-144&amp;n=24"/>
          <p:cNvPicPr>
            <a:picLocks noChangeAspect="1" noChangeArrowheads="1"/>
          </p:cNvPicPr>
          <p:nvPr/>
        </p:nvPicPr>
        <p:blipFill>
          <a:blip r:embed="rId6" cstate="print"/>
          <a:srcRect b="8722"/>
          <a:stretch>
            <a:fillRect/>
          </a:stretch>
        </p:blipFill>
        <p:spPr bwMode="auto">
          <a:xfrm>
            <a:off x="5724128" y="5517232"/>
            <a:ext cx="288032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88640"/>
            <a:ext cx="4572000" cy="30963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Самой необычной особенностью планеты </a:t>
            </a:r>
            <a: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  <a:t>Юпитер</a:t>
            </a:r>
            <a:r>
              <a:rPr lang="ru-RU" sz="2700" dirty="0" smtClean="0">
                <a:latin typeface="Comic Sans MS" pitchFamily="66" charset="0"/>
              </a:rPr>
              <a:t> - </a:t>
            </a:r>
            <a:r>
              <a:rPr lang="ru-RU" sz="2700" dirty="0" smtClean="0">
                <a:solidFill>
                  <a:srgbClr val="C00000"/>
                </a:solidFill>
                <a:latin typeface="Comic Sans MS" pitchFamily="66" charset="0"/>
              </a:rPr>
              <a:t>Большое Красное Пятно</a:t>
            </a:r>
            <a:r>
              <a:rPr lang="ru-RU" sz="2700" dirty="0" smtClean="0">
                <a:latin typeface="Comic Sans MS" pitchFamily="66" charset="0"/>
              </a:rPr>
              <a:t>, </a:t>
            </a:r>
            <a:r>
              <a:rPr lang="ru-RU" sz="2700" dirty="0" smtClean="0">
                <a:solidFill>
                  <a:srgbClr val="7030A0"/>
                </a:solidFill>
                <a:latin typeface="Comic Sans MS" pitchFamily="66" charset="0"/>
              </a:rPr>
              <a:t>гигантский 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>ураган</a:t>
            </a:r>
            <a:r>
              <a:rPr lang="ru-RU" sz="2700" dirty="0" smtClean="0">
                <a:latin typeface="Comic Sans MS" pitchFamily="66" charset="0"/>
              </a:rPr>
              <a:t>, который длится уже  более 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</a:rPr>
              <a:t>300 лет</a:t>
            </a:r>
            <a:r>
              <a:rPr lang="ru-RU" sz="2700" dirty="0" smtClean="0">
                <a:latin typeface="Comic Sans MS" pitchFamily="66" charset="0"/>
              </a:rPr>
              <a:t>. Время от времени, Красное Пятно, кажется, исчезает полностью.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4104456" cy="3501008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 самом широком месте,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Большое Красное Пятно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в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три раза больше диаметра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Земли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, а его края движутся против часовой стрелки вокруг центра со скоростью 360 километров в час.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Большое Красное Пятно Юпитера может исчезнуть Тайны Вселен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483861" cy="3362896"/>
          </a:xfrm>
          <a:prstGeom prst="rect">
            <a:avLst/>
          </a:prstGeom>
          <a:noFill/>
        </p:spPr>
      </p:pic>
      <p:pic>
        <p:nvPicPr>
          <p:cNvPr id="18436" name="Picture 4" descr="Galileo - DELFI 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5354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У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Юпитера</a:t>
            </a:r>
            <a:r>
              <a:rPr lang="ru-RU" sz="2800" dirty="0" smtClean="0">
                <a:latin typeface="Comic Sans MS" pitchFamily="66" charset="0"/>
              </a:rPr>
              <a:t> есть </a:t>
            </a:r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система колец </a:t>
            </a:r>
            <a:r>
              <a:rPr lang="ru-RU" sz="2800" dirty="0" smtClean="0">
                <a:latin typeface="Comic Sans MS" pitchFamily="66" charset="0"/>
              </a:rPr>
              <a:t>- слабая и состоит главным образом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из пыли</a:t>
            </a:r>
            <a:r>
              <a:rPr lang="ru-RU" sz="2800" dirty="0" smtClean="0">
                <a:latin typeface="Comic Sans MS" pitchFamily="66" charset="0"/>
              </a:rPr>
              <a:t>.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(Это третья система колец после </a:t>
            </a:r>
            <a:r>
              <a:rPr lang="ru-RU" sz="2000" dirty="0" err="1" smtClean="0">
                <a:latin typeface="Comic Sans MS" pitchFamily="66" charset="0"/>
              </a:rPr>
              <a:t>Сатурианской</a:t>
            </a:r>
            <a:r>
              <a:rPr lang="ru-RU" sz="2000" dirty="0" smtClean="0">
                <a:latin typeface="Comic Sans MS" pitchFamily="66" charset="0"/>
              </a:rPr>
              <a:t>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 системы колец Урана )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19458" name="Picture 2" descr="Материалы за 20.08.2012 &quot; Привет Студент. Скачать: рефераты, курсовые, дипломные работы,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816424" cy="3816424"/>
          </a:xfrm>
          <a:prstGeom prst="rect">
            <a:avLst/>
          </a:prstGeom>
          <a:noFill/>
        </p:spPr>
      </p:pic>
      <p:pic>
        <p:nvPicPr>
          <p:cNvPr id="19460" name="Picture 4" descr="https://upload.wikimedia.org/wikipedia/commons/thumb/2/21/Jupiter_Rings_ru.svg/420px-Jupiter_Rings_ru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4984609" cy="38164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6059016" cy="475252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Есть ли признаки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жизни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Юпитере</a:t>
            </a:r>
            <a:r>
              <a:rPr lang="ru-RU" sz="2400" dirty="0" smtClean="0">
                <a:latin typeface="Comic Sans MS" pitchFamily="66" charset="0"/>
              </a:rPr>
              <a:t>?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Скорее всего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нет</a:t>
            </a:r>
            <a:r>
              <a:rPr lang="ru-RU" sz="2400" dirty="0" smtClean="0">
                <a:latin typeface="Comic Sans MS" pitchFamily="66" charset="0"/>
              </a:rPr>
              <a:t>, потому как в атмосфере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низкая концентрация воды </a:t>
            </a:r>
            <a:r>
              <a:rPr lang="ru-RU" sz="2400" dirty="0" smtClean="0">
                <a:latin typeface="Comic Sans MS" pitchFamily="66" charset="0"/>
              </a:rPr>
              <a:t>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твёрдая поверхность </a:t>
            </a:r>
            <a:r>
              <a:rPr lang="ru-RU" sz="2400" dirty="0" smtClean="0">
                <a:latin typeface="Comic Sans MS" pitchFamily="66" charset="0"/>
              </a:rPr>
              <a:t>в принципе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отсутствует</a:t>
            </a:r>
            <a:r>
              <a:rPr lang="ru-RU" sz="2400" dirty="0" smtClean="0">
                <a:latin typeface="Comic Sans MS" pitchFamily="66" charset="0"/>
              </a:rPr>
              <a:t>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Многие исследователи и ученые считают, что на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Юпитере</a:t>
            </a:r>
            <a:r>
              <a:rPr lang="ru-RU" sz="2400" dirty="0" smtClean="0">
                <a:latin typeface="Comic Sans MS" pitchFamily="66" charset="0"/>
              </a:rPr>
              <a:t> вполне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возможна жизнь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Атмосфера </a:t>
            </a:r>
            <a:r>
              <a:rPr lang="ru-RU" sz="2400" dirty="0" smtClean="0">
                <a:latin typeface="Comic Sans MS" pitchFamily="66" charset="0"/>
              </a:rPr>
              <a:t>этого гиганта очень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похожа на нашу атмосферу </a:t>
            </a:r>
            <a:r>
              <a:rPr lang="ru-RU" sz="2400" b="1" dirty="0" smtClean="0">
                <a:latin typeface="Comic Sans MS" pitchFamily="66" charset="0"/>
              </a:rPr>
              <a:t>в далеком прошлом</a:t>
            </a:r>
            <a:r>
              <a:rPr lang="ru-RU" sz="2400" dirty="0" smtClean="0">
                <a:latin typeface="Comic Sans MS" pitchFamily="66" charset="0"/>
              </a:rPr>
              <a:t>.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32656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Оказывается,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Юпитер</a:t>
            </a:r>
            <a:r>
              <a:rPr lang="ru-RU" sz="2400" dirty="0" smtClean="0">
                <a:latin typeface="Comic Sans MS" pitchFamily="66" charset="0"/>
              </a:rPr>
              <a:t> умеет </a:t>
            </a:r>
            <a:r>
              <a:rPr lang="ru-RU" sz="2400" b="1" dirty="0" smtClean="0">
                <a:latin typeface="Comic Sans MS" pitchFamily="66" charset="0"/>
              </a:rPr>
              <a:t>«говорить»</a:t>
            </a:r>
            <a:r>
              <a:rPr lang="ru-RU" sz="2400" dirty="0" smtClean="0">
                <a:latin typeface="Comic Sans MS" pitchFamily="66" charset="0"/>
              </a:rPr>
              <a:t>. Он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издает странные звуки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похожие на речь</a:t>
            </a:r>
            <a:r>
              <a:rPr lang="ru-RU" sz="2400" dirty="0" smtClean="0">
                <a:latin typeface="Comic Sans MS" pitchFamily="66" charset="0"/>
              </a:rPr>
              <a:t>, их так же называются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электромагнитные голоса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1506" name="Picture 2" descr="http://im2-tub-ru.yandex.net/i?id=8625ecd8213148d871e099b703ea3693-7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905000" cy="1428750"/>
          </a:xfrm>
          <a:prstGeom prst="rect">
            <a:avLst/>
          </a:prstGeom>
          <a:noFill/>
        </p:spPr>
      </p:pic>
      <p:pic>
        <p:nvPicPr>
          <p:cNvPr id="21512" name="Picture 8" descr="Каратэ Человек Обратить В Мультяшном Стиле клипарты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36912"/>
            <a:ext cx="226726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318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Юпитер –газовый гигант,  пятая планета Солнечной системы</vt:lpstr>
      <vt:lpstr>Планета Юпитер   известна человеку ещё с древних времен. В 1610 году  Галилей открыл четыре больших спутника  и  сейчас известно о более 60-ти маленьких.</vt:lpstr>
      <vt:lpstr>Все спутники Юпитера вращаются в противоположном направлении от вращения самой планеты. Вполне возможно, что истинное число спутников Юпитера переваливает за сотню, но, увы, пока они неизвестны для ученых. </vt:lpstr>
      <vt:lpstr>Планета Юпитер является самой большой планетой в нашей Солнечной системе, более чем в два (2) раза массивнее всех остальных планет вместе взятых, а если бы он был примерно в 80 раз еще более массивней, то мог бы стать звездой, а не планетой. </vt:lpstr>
      <vt:lpstr> Интересное про Юпитер. </vt:lpstr>
      <vt:lpstr> Самой необычной особенностью планеты Юпитер - Большое Красное Пятно, гигантский ураган, который длится уже  более 300 лет. Время от времени, Красное Пятно, кажется, исчезает полностью. </vt:lpstr>
      <vt:lpstr> У Юпитера есть система колец - слабая и состоит главным образом из пыли.  (Это третья система колец после Сатурианской  и системы колец Урана ) </vt:lpstr>
      <vt:lpstr>Есть ли признаки жизни на Юпитере?  Скорее всего нет, потому как в атмосфере низкая концентрация воды и твёрдая поверхность в принципе отсутствует. Многие исследователи и ученые считают, что на Юпитере вполне возможна жизнь. Атмосфера этого гиганта очень похожа на нашу атмосферу в далеком прошлом.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2014-10-11T04:07:44Z</dcterms:created>
  <dcterms:modified xsi:type="dcterms:W3CDTF">2014-10-14T16:36:16Z</dcterms:modified>
</cp:coreProperties>
</file>