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CF4-B8F1-4E9D-B415-310118E563D3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F397-E5C0-493F-ACEA-81D9B09D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CF4-B8F1-4E9D-B415-310118E563D3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F397-E5C0-493F-ACEA-81D9B09D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CF4-B8F1-4E9D-B415-310118E563D3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F397-E5C0-493F-ACEA-81D9B09D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CF4-B8F1-4E9D-B415-310118E563D3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F397-E5C0-493F-ACEA-81D9B09D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CF4-B8F1-4E9D-B415-310118E563D3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F397-E5C0-493F-ACEA-81D9B09D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CF4-B8F1-4E9D-B415-310118E563D3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F397-E5C0-493F-ACEA-81D9B09D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CF4-B8F1-4E9D-B415-310118E563D3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F397-E5C0-493F-ACEA-81D9B09D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CF4-B8F1-4E9D-B415-310118E563D3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F397-E5C0-493F-ACEA-81D9B09D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CF4-B8F1-4E9D-B415-310118E563D3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F397-E5C0-493F-ACEA-81D9B09D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CF4-B8F1-4E9D-B415-310118E563D3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F397-E5C0-493F-ACEA-81D9B09D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CF4-B8F1-4E9D-B415-310118E563D3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F397-E5C0-493F-ACEA-81D9B09D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5CF4-B8F1-4E9D-B415-310118E563D3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BF397-E5C0-493F-ACEA-81D9B09D94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515162/" TargetMode="External"/><Relationship Id="rId2" Type="http://schemas.openxmlformats.org/officeDocument/2006/relationships/hyperlink" Target="http://festival.1september.ru/articles/314617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.1september.ru/works/558175" TargetMode="External"/><Relationship Id="rId7" Type="http://schemas.openxmlformats.org/officeDocument/2006/relationships/hyperlink" Target="https://share.yandex.net/go.xml?service=vkontakte&amp;url=http%3A%2F%2Ffestival.1september.ru%2Fauthors%2F247-082-886&amp;title=%D0%A1%D0%B2%D0%B5%D1%82%D0%BB%D0%B0%D0%BD%D0%B0%20%D0%92%D0%B0%D1%81%D0%B8%D0%BB%D1%8C%D0%B5%D0%B2%D0%BD%D0%B0%20%D0%91%D1%83%D1%80%D0%BB%D0%B0%D0%BA%D0%BE%D0%B2%D0%B0" TargetMode="External"/><Relationship Id="rId2" Type="http://schemas.openxmlformats.org/officeDocument/2006/relationships/hyperlink" Target="http://project.1septembe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ject.1september.ru/works/564159" TargetMode="External"/><Relationship Id="rId5" Type="http://schemas.openxmlformats.org/officeDocument/2006/relationships/hyperlink" Target="http://project.1september.ru/works/558241" TargetMode="External"/><Relationship Id="rId4" Type="http://schemas.openxmlformats.org/officeDocument/2006/relationships/hyperlink" Target="http://project.1september.ru/works/55819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829" y="571480"/>
            <a:ext cx="7772400" cy="2941885"/>
          </a:xfrm>
        </p:spPr>
        <p:txBody>
          <a:bodyPr>
            <a:noAutofit/>
          </a:bodyPr>
          <a:lstStyle/>
          <a:p>
            <a:r>
              <a:rPr lang="ru-RU" sz="4000" b="1" dirty="0" err="1"/>
              <a:t>Портфолио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i="1" dirty="0"/>
              <a:t>УЧИТЕЛЯ ГЕОГРАФИИ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i="1" dirty="0"/>
              <a:t> </a:t>
            </a:r>
            <a:r>
              <a:rPr lang="ru-RU" sz="4000" b="1" i="1" dirty="0" err="1" smtClean="0"/>
              <a:t>Бурлаковой</a:t>
            </a:r>
            <a:r>
              <a:rPr lang="ru-RU" sz="4000" b="1" i="1" dirty="0" smtClean="0"/>
              <a:t>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i="1" dirty="0"/>
              <a:t>Светланы Васильевны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Общественная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активность педагога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в проведении ЕГЭ 2014г в качестве организатора в аудитории.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в проведении ГИА в качестве организатора и комиссии по проверке ГИА.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в экспертных комиссиях по проверке олимпиад.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в жюри на городских НПК и профессиональных конкурсах по географии в гимназии.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/>
              <a:t>ЕГЭ </a:t>
            </a:r>
            <a:r>
              <a:rPr lang="ru-RU" dirty="0" smtClean="0"/>
              <a:t>Результаты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2009</a:t>
            </a:r>
          </a:p>
          <a:p>
            <a:r>
              <a:rPr lang="ru-RU" dirty="0"/>
              <a:t>Зырянова Надежда Леонидовна</a:t>
            </a:r>
          </a:p>
          <a:p>
            <a:r>
              <a:rPr lang="ru-RU" dirty="0" smtClean="0"/>
              <a:t>80 баллов</a:t>
            </a:r>
            <a:endParaRPr lang="ru-RU" dirty="0"/>
          </a:p>
          <a:p>
            <a:r>
              <a:rPr lang="en-US" dirty="0"/>
              <a:t>II</a:t>
            </a:r>
            <a:r>
              <a:rPr lang="ru-RU" dirty="0"/>
              <a:t> место в области</a:t>
            </a:r>
          </a:p>
          <a:p>
            <a:r>
              <a:rPr lang="ru-RU" dirty="0"/>
              <a:t>2011</a:t>
            </a:r>
          </a:p>
          <a:p>
            <a:r>
              <a:rPr lang="ru-RU" dirty="0" err="1"/>
              <a:t>Поварешкина</a:t>
            </a:r>
            <a:r>
              <a:rPr lang="ru-RU" dirty="0"/>
              <a:t> Анастасия</a:t>
            </a:r>
          </a:p>
          <a:p>
            <a:r>
              <a:rPr lang="ru-RU" dirty="0" smtClean="0"/>
              <a:t>67 баллов</a:t>
            </a:r>
            <a:endParaRPr lang="ru-RU" dirty="0"/>
          </a:p>
          <a:p>
            <a:r>
              <a:rPr lang="ru-RU" dirty="0"/>
              <a:t>Выше среднего по области</a:t>
            </a:r>
          </a:p>
          <a:p>
            <a:pPr algn="ctr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55000" lnSpcReduction="20000"/>
          </a:bodyPr>
          <a:lstStyle/>
          <a:p>
            <a:pPr lvl="0"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Участие обучающихся в предметных олимпиадах и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конкурсах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2015-2016 год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Всероссийская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олимпиада школьников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этап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Муратов Ваня 11 класс – 2 место (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Призер)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Попов Вова 10 класс – 2 место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(Призер)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Дима 11 класс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Призер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2015-2016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Региональный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Попов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Владимир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10 класс – 3 место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Призер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Муратов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Иван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11 класс – 4 место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Призер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2015-2016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Познание и творчество, осенний тур «По морям и океанам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Всероссийский уровень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Мирошниченко Артем 6 класс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- (Лауреат)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Марченко Андрей 6 класс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(Лауреат)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Самусев Артем 6 класс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(Лауреат)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Ирбутаев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Марк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(Лауреат)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Сагайдак Коля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(Лауреат)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Загвоздина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Ульяна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класс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(Лауреат)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5554683"/>
          </a:xfrm>
        </p:spPr>
        <p:txBody>
          <a:bodyPr>
            <a:normAutofit fontScale="47500" lnSpcReduction="20000"/>
          </a:bodyPr>
          <a:lstStyle/>
          <a:p>
            <a:pPr lvl="0" algn="ctr"/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Публикации на сайтах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sz="3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Фестиваль педагогических идей: </a:t>
            </a:r>
            <a:r>
              <a:rPr lang="ru-RU" sz="3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«Открытый урок</a:t>
            </a:r>
            <a:r>
              <a:rPr lang="ru-RU" sz="3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Светлана Васильевна 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Бурлакова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Место работы: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МОУ "Гимназия № 1 им. А.А.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Иноземцева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", г. Братск, Иркутская обл.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Должность: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учитель географии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Статьи автора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  <a:hlinkClick r:id="rId2"/>
              </a:rPr>
              <a:t>Бинарный интегрированный урок по географии в 6-м классе на тему: "Облака"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(2005 / 2006 учебный год)</a:t>
            </a: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Вашему вниманию предлагается разработка интегрированного бинарного урока по географии в 6-м классе по теме "Облака" на основе электронного учебника по географии для 6-го класса. На уроке используются разные формы работы: групповые, индивидуальные, парные, элементы игры (сказка). Для проверки усвоения материала, предлагается тест в электронном учебнике.</a:t>
            </a: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  <a:hlinkClick r:id="rId3"/>
              </a:rPr>
              <a:t>Бинарный урок в 8-м классе в рамках программы "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  <a:hlinkClick r:id="rId3"/>
              </a:rPr>
              <a:t>Градоведение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hlinkClick r:id="rId3"/>
              </a:rPr>
              <a:t>" к юбилею г. Братска "Братск: прошлое, настоящее, будущее"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(2007 / 2008 учебный год)</a:t>
            </a: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Урок-обобщение новых знаний о родном крае. Данный урок рассчитан на два урока (80 минут), в течение которых обобщаются знания по темам: геральдика, топонимика, климат, природа, хозяйство Братска. На уроках используются стихи о родном крае, фильм об истории города и книги о Братске. Урок носит развивающий и воспитательный характер.</a:t>
            </a:r>
          </a:p>
          <a:p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Работы учеников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Под руководством автора его учениками на фестиваль исследовательских и творческих работ учащихся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hlinkClick r:id="rId2"/>
              </a:rPr>
              <a:t>«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  <a:hlinkClick r:id="rId2"/>
              </a:rPr>
              <a:t>Портфолио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hlinkClick r:id="rId2"/>
              </a:rPr>
              <a:t> ученика»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были представлены следующие работы:</a:t>
            </a: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  <a:hlinkClick r:id="rId3"/>
              </a:rPr>
              <a:t>Экологический туризм: пути развития в Братском районе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 работе исследуется возможность развития экологического туризма в городе Братск. Представлен проект некоторых видов экологического туризма, разработанный автором. Данный материал можно использовать на спецкурсах по географии и краеведению.</a:t>
            </a: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  <a:hlinkClick r:id="rId4"/>
              </a:rPr>
              <a:t>Исторический калейдоскоп Братского района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Работа посвящена археологии и палеонтологии Братского района Иркутской области.</a:t>
            </a: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  <a:hlinkClick r:id="rId5"/>
              </a:rPr>
              <a:t>Топонимика нашего края: прошлое, настоящее и будущее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Работа посвящена истории возникновения названий населённых пунктов Иркутской области, их классификации и изменениям. Данную работу можно использовать на уроках краеведения, географии, истории.</a:t>
            </a:r>
          </a:p>
          <a:p>
            <a:r>
              <a:rPr lang="ru-RU" sz="3400" b="1" dirty="0" err="1">
                <a:latin typeface="Times New Roman" pitchFamily="18" charset="0"/>
                <a:cs typeface="Times New Roman" pitchFamily="18" charset="0"/>
                <a:hlinkClick r:id="rId6"/>
              </a:rPr>
              <a:t>Тофалария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hlinkClick r:id="rId6"/>
              </a:rPr>
              <a:t> — сказочная страна в Иркутской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 работе авторы исследовали прошлый и настоящий образ жизни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тофаларов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– коренного населения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Тофаларии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– сказочной страны, расположенной в Иркутской области. Культура этого народа содержит много интересного и загадочного: язык, традиции, религия, быт и т.д.</a:t>
            </a: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  <a:hlinkClick r:id="rId7" tooltip="ВКонтакте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  <a:hlinkClick r:id="rId7" tooltip="ВКонтакте"/>
              </a:rPr>
            </a:b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Портал Педагога</a:t>
            </a:r>
          </a:p>
          <a:p>
            <a:r>
              <a:rPr lang="ru-RU" sz="3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Методическая разработка урока «Путешествие по Евразии».</a:t>
            </a:r>
            <a:endParaRPr lang="ru-RU" sz="34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643602"/>
          </a:xfrm>
        </p:spPr>
        <p:txBody>
          <a:bodyPr>
            <a:noAutofit/>
          </a:bodyPr>
          <a:lstStyle/>
          <a:p>
            <a:r>
              <a:rPr lang="ru-RU" sz="2000" b="1" dirty="0"/>
              <a:t>Общие сведения о </a:t>
            </a:r>
            <a:r>
              <a:rPr lang="ru-RU" sz="2000" b="1" dirty="0" smtClean="0"/>
              <a:t>педагоге</a:t>
            </a:r>
            <a:r>
              <a:rPr lang="ru-RU" sz="2000" dirty="0"/>
              <a:t>  </a:t>
            </a:r>
          </a:p>
          <a:p>
            <a:r>
              <a:rPr lang="ru-RU" sz="2000" b="1" dirty="0"/>
              <a:t>ФИО:</a:t>
            </a:r>
            <a:r>
              <a:rPr lang="ru-RU" sz="2000" dirty="0"/>
              <a:t> </a:t>
            </a:r>
            <a:r>
              <a:rPr lang="ru-RU" sz="2000" dirty="0" err="1"/>
              <a:t>Бурлакова</a:t>
            </a:r>
            <a:r>
              <a:rPr lang="ru-RU" sz="2000" dirty="0"/>
              <a:t> Светлана Васильевна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b="1" dirty="0"/>
              <a:t>Год рождения:</a:t>
            </a:r>
            <a:r>
              <a:rPr lang="ru-RU" sz="2000" dirty="0"/>
              <a:t> 04.11.1971г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b="1" dirty="0"/>
              <a:t>Должность:</a:t>
            </a:r>
            <a:r>
              <a:rPr lang="ru-RU" sz="2000" dirty="0"/>
              <a:t> учитель географии</a:t>
            </a:r>
            <a:r>
              <a:rPr lang="ru-RU" sz="2000" dirty="0" smtClean="0"/>
              <a:t>.</a:t>
            </a:r>
            <a:r>
              <a:rPr lang="ru-RU" sz="2000" dirty="0"/>
              <a:t> </a:t>
            </a:r>
          </a:p>
          <a:p>
            <a:r>
              <a:rPr lang="ru-RU" sz="2000" b="1" dirty="0"/>
              <a:t>Образование:</a:t>
            </a:r>
            <a:r>
              <a:rPr lang="ru-RU" sz="2000" dirty="0"/>
              <a:t> высшее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b="1" dirty="0"/>
              <a:t>Окончила</a:t>
            </a:r>
            <a:r>
              <a:rPr lang="ru-RU" sz="2000" dirty="0"/>
              <a:t> Иркутский государственный педагогический институт 1994г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b="1" dirty="0"/>
              <a:t>Специальность:</a:t>
            </a:r>
            <a:r>
              <a:rPr lang="ru-RU" sz="2000" dirty="0"/>
              <a:t> география-биология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b="1" dirty="0"/>
              <a:t>Стаж педагогической работы</a:t>
            </a:r>
            <a:r>
              <a:rPr lang="ru-RU" sz="2000" dirty="0"/>
              <a:t> (по специальности) 21 год; </a:t>
            </a:r>
          </a:p>
          <a:p>
            <a:r>
              <a:rPr lang="ru-RU" sz="2000" dirty="0"/>
              <a:t>В данной должности  21 год; </a:t>
            </a:r>
          </a:p>
          <a:p>
            <a:r>
              <a:rPr lang="ru-RU" sz="2000" dirty="0"/>
              <a:t>В данном учреждении 21год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b="1" dirty="0"/>
              <a:t>Награждена грамотами и благодарностями</a:t>
            </a:r>
            <a:r>
              <a:rPr lang="ru-RU" sz="2000" b="1" dirty="0" smtClean="0"/>
              <a:t>:</a:t>
            </a:r>
            <a:endParaRPr lang="ru-RU" sz="2000" dirty="0"/>
          </a:p>
          <a:p>
            <a:r>
              <a:rPr lang="ru-RU" sz="2000" dirty="0"/>
              <a:t>Благодарность Министерства образования Российской Федерации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Грамота Департамента образования  администрации города Братска.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Данные о повышении квалификации и профессиональной переподготовке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2012г. ФГБОУ ВПО БГУЭП «Информационно-коммуникационные технологии и преподавание географии в условиях перехода на стандарты 2-го поколения» (72 часа); 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2012г. ОГАОУ ДПО ИИПКРО «Обновление содержания и инновационные педагогические технологии в преподавании географии в условиях модернизации образования» (72 часа);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2012г. </a:t>
            </a:r>
            <a:r>
              <a:rPr lang="en-US" dirty="0"/>
              <a:t>Intel</a:t>
            </a:r>
            <a:r>
              <a:rPr lang="ru-RU" dirty="0"/>
              <a:t> Обучение для будущего «Введение в  информационные и образовательные технологии </a:t>
            </a:r>
            <a:r>
              <a:rPr lang="en-US" dirty="0"/>
              <a:t>XXI</a:t>
            </a:r>
            <a:r>
              <a:rPr lang="ru-RU" dirty="0"/>
              <a:t> века» (36 часов).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01691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/>
              <a:t>Работа педагога по обобщению и распространению собственного педагогического опыта</a:t>
            </a:r>
            <a:endParaRPr lang="ru-RU" sz="6400" dirty="0"/>
          </a:p>
          <a:p>
            <a:r>
              <a:rPr lang="ru-RU" sz="6400" b="1" dirty="0"/>
              <a:t> </a:t>
            </a:r>
            <a:endParaRPr lang="ru-RU" sz="6400" dirty="0"/>
          </a:p>
          <a:p>
            <a:r>
              <a:rPr lang="ru-RU" sz="6400" dirty="0"/>
              <a:t>    </a:t>
            </a:r>
            <a:r>
              <a:rPr lang="ru-RU" sz="6400" b="1" dirty="0"/>
              <a:t>Авторские педагогические разработки</a:t>
            </a:r>
            <a:r>
              <a:rPr lang="ru-RU" sz="6400" b="1" dirty="0" smtClean="0"/>
              <a:t>:</a:t>
            </a:r>
            <a:endParaRPr lang="ru-RU" sz="6400" dirty="0"/>
          </a:p>
          <a:p>
            <a:pPr lvl="0"/>
            <a:r>
              <a:rPr lang="ru-RU" sz="6400" dirty="0"/>
              <a:t>«Интеллект - карты как средство развития интеллектуальных способностей учащихся на уроках географии»; приказ ДО №31 от 16.02.2010.  </a:t>
            </a:r>
          </a:p>
          <a:p>
            <a:pPr lvl="0"/>
            <a:r>
              <a:rPr lang="ru-RU" sz="6400" dirty="0"/>
              <a:t>Методическое пособие для учителей географии к урокам «</a:t>
            </a:r>
            <a:r>
              <a:rPr lang="ru-RU" sz="6400" dirty="0" err="1"/>
              <a:t>Градоведение</a:t>
            </a:r>
            <a:r>
              <a:rPr lang="ru-RU" sz="6400" dirty="0"/>
              <a:t>» 10 класс приказ ДО №31 от 16.02.2010.  </a:t>
            </a:r>
          </a:p>
          <a:p>
            <a:pPr lvl="0"/>
            <a:r>
              <a:rPr lang="ru-RU" sz="6400" dirty="0"/>
              <a:t>Методические рекомендации к урокам «</a:t>
            </a:r>
            <a:r>
              <a:rPr lang="ru-RU" sz="6400" dirty="0" err="1"/>
              <a:t>Градоведение</a:t>
            </a:r>
            <a:r>
              <a:rPr lang="ru-RU" sz="6400" dirty="0"/>
              <a:t>» 11 класс приказ МАУ «ЦРО» от 31.08.2012 № 62. </a:t>
            </a:r>
          </a:p>
          <a:p>
            <a:r>
              <a:rPr lang="ru-RU" sz="6400" b="1" dirty="0"/>
              <a:t>Распространение собственного опыта: </a:t>
            </a:r>
            <a:endParaRPr lang="ru-RU" sz="6400" dirty="0"/>
          </a:p>
          <a:p>
            <a:r>
              <a:rPr lang="ru-RU" sz="6400" dirty="0"/>
              <a:t>Представляла собственные разработки на НПК и конкурсах различного уровня: </a:t>
            </a:r>
          </a:p>
          <a:p>
            <a:r>
              <a:rPr lang="ru-RU" sz="6400" dirty="0"/>
              <a:t> • Городской форум «Образование Братска-2009» муниципального этапа всероссийского конкурса «Лучший учитель, внедряющий инновационные технологии» представила мастер-класс «Интеллект – карты как средство развития интеллектуальных способностей учащихся на уроках географии» (диплом победителя). </a:t>
            </a:r>
          </a:p>
          <a:p>
            <a:r>
              <a:rPr lang="ru-RU" sz="6400" dirty="0"/>
              <a:t>• Городская «Ярмарка инновационных методических идей» диплом за лучшую методическую разработку 2009г</a:t>
            </a:r>
            <a:r>
              <a:rPr lang="ru-RU" sz="6400" dirty="0" smtClean="0"/>
              <a:t>.</a:t>
            </a:r>
            <a:endParaRPr lang="ru-RU" sz="6400" dirty="0"/>
          </a:p>
          <a:p>
            <a:r>
              <a:rPr lang="ru-RU" sz="6400" dirty="0"/>
              <a:t>• </a:t>
            </a:r>
            <a:r>
              <a:rPr lang="en-US" sz="6400" dirty="0"/>
              <a:t>I</a:t>
            </a:r>
            <a:r>
              <a:rPr lang="ru-RU" sz="6400" dirty="0"/>
              <a:t> Всероссийская заочная НПК «Актуальные проблемы образования: теория и практика» ФГБОУ ВПО «ВСГАО» </a:t>
            </a:r>
            <a:r>
              <a:rPr lang="ru-RU" sz="6400" dirty="0" err="1"/>
              <a:t>Усть-Илимский</a:t>
            </a:r>
            <a:r>
              <a:rPr lang="ru-RU" sz="6400" dirty="0"/>
              <a:t> филиал 2011г.  методическая разработка «Интеллект – карты как средство развития интеллектуальных способностей учащихся на уроках географии». </a:t>
            </a:r>
          </a:p>
          <a:p>
            <a:r>
              <a:rPr lang="ru-RU" sz="6400" dirty="0"/>
              <a:t> • Зональная научно-методическая конференция «Создание современной образовательной среды  для реализации ФГОС нового поколения» ОГОУ СПО БГПК №1 2011г. методическая разработка «Интеллект – карты как средство развития интеллектуальных способностей учащихся на уроках географии». </a:t>
            </a:r>
          </a:p>
          <a:p>
            <a:r>
              <a:rPr lang="ru-RU" sz="6400" dirty="0"/>
              <a:t> </a:t>
            </a:r>
          </a:p>
          <a:p>
            <a:r>
              <a:rPr lang="ru-RU" sz="37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• Зональная научно-методическая конференция «Создание современной образовательной среды  для реализации ФГОС нового поколения» ОГОУ СПО БГПК №1 2011г. методическая разработка «Братск: прошлое, настоящее, будущее».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• Городской форум «Образование Братска-2011» победитель конкурса по краеведению (номинация «Лучший учебно-методический комплект»).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• Круглый стол «ФГОС. Развитие инновационного потенциала образовательных учреждений: от идеи к реализации» 2011г.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• Областной конкурс «Премия Губернатора Иркутской области» «Я живу в Прибайкалье» (номинация «Лучший учебно-методический комплект») ОГАОУ ДПО ИРО 2012г.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• </a:t>
            </a:r>
            <a:r>
              <a:rPr lang="en-US" dirty="0"/>
              <a:t>I</a:t>
            </a:r>
            <a:r>
              <a:rPr lang="ru-RU" dirty="0"/>
              <a:t> межмуниципальная научно-практическая конференция «ФГОС – инновационный ресурс развития образования» с темой «Формирование универсальных учебных действий в преподавании географии» 2013г.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Тема самообразования: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      • </a:t>
            </a:r>
            <a:r>
              <a:rPr lang="ru-RU" dirty="0"/>
              <a:t>«Интеллект - карты как средство развития интеллектуальных способностей учащихся на уроках географии»; приказ ДО №31 от 16.02.2010. </a:t>
            </a:r>
          </a:p>
          <a:p>
            <a:r>
              <a:rPr lang="ru-RU" b="1" dirty="0"/>
              <a:t>      </a:t>
            </a:r>
            <a:r>
              <a:rPr lang="ru-RU" dirty="0"/>
              <a:t>• «Формирование УУД на уроках географии и внеурочной деятельности».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Наличие публикаций: </a:t>
            </a:r>
            <a:endParaRPr lang="ru-RU" dirty="0"/>
          </a:p>
          <a:p>
            <a:r>
              <a:rPr lang="ru-RU" dirty="0"/>
              <a:t>      </a:t>
            </a:r>
          </a:p>
          <a:p>
            <a:r>
              <a:rPr lang="ru-RU" dirty="0"/>
              <a:t>Сборник </a:t>
            </a:r>
            <a:r>
              <a:rPr lang="en-US" dirty="0"/>
              <a:t>I</a:t>
            </a:r>
            <a:r>
              <a:rPr lang="ru-RU" dirty="0"/>
              <a:t> Всероссийской заочной НПК «Актуальные проблемы образования: теория и практика» ФГБОУ ВПО «ВСГАО» </a:t>
            </a:r>
            <a:r>
              <a:rPr lang="ru-RU" dirty="0" err="1"/>
              <a:t>Усть-Илимский</a:t>
            </a:r>
            <a:r>
              <a:rPr lang="ru-RU" dirty="0"/>
              <a:t> филиал 2012г.  методическая разработка «Интеллект – карты как средство развития интеллектуальных способностей учащихся на уроках географии».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Участие в муниципальных, региональных, всероссийских профессиональных конкурсах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2009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Всероссийский конкурс «Лучший учитель, внедряющий инновационные технологии».  Форум «Образование Братска-2009».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Муниципальный этап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Диплом победителя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Городской форум «Образование Братска-2011». Конкурс по краеведению «Лучший учебно-методический комплект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Муниципальный этап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Диплом победителя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Конкурс «Премия Губернатора Иркутской области» «Я живу в Прибайкалье» (номинация «Лучший учебно-методический комплект»)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Областной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 место по рейтингу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Сертификат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43634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Использование современных образовательных технологий, в том числе информационно-коммуникативных, в процессе обучения и в воспитательной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Владею современными образовательными технологиями и методиками и эффективно применяю их в практической профессиональной деятельности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 «Информационно-коммуникационные технологии» применяю и на уроках и внеурочной деятельности, имею диплом «учитель цифрового века», обобщила опыт в виде методических рекомендаций «Информационно-коммуникационные технологии на уроках географии и во внеурочной деятельности».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 «Проектные технологии» активно применяю во внеурочной деятельности и научно-исследовательской работе. На НПК были представлены проекты: «Экологический туризм в городе Братске», «Исторический калейдоскоп Братского района», «Влияние природных условий на быт, культуру, традиции населения города Братска и Братского района», «Топонимика нашего края», «Где в Братске дышать лучше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 «Технология интенсификации обучения на основе интеллект - карт» активно применяю на уроках, обобщила опыт работы по данной технологии в виде методических рекомендаций: «Интеллект - карты как средство развития интеллектуальных способностей учащихся на уроках географии», провела  мастер-классы на городских методических объединениях, городском форуме в 2009 году и научно-практических конференциях разного уровня. Использование данных технологий дает положительную динамику результатов, показателем которых является качество обучения и результаты ЕГЭ.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Использование электронных образовательных ресурсов (ЭОР) в образовательном процессе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Мультимедиа учебники 1С 6-9 класс, Дронов В.П. 2005г.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Мультимедиа учебники 1С 10-11 класс,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Домогатских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Е.М.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Мультимедиа энциклопедия «Туристический атлас мира» Кирилла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Мефодия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2006г.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Мультимедиа учебники 5-6 класс, Сферы 2012г.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Географический сборник: «Международный калейдоскоп»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Презентации учащихся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Профессиональные сайты сети интернет.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221</Words>
  <Application>Microsoft Office PowerPoint</Application>
  <PresentationFormat>Экран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Портфолио УЧИТЕЛЯ ГЕОГРАФИИ  Бурлаковой  Светланы Васильевны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УЧИТЕЛЯ ГЕОГРАФИИ  Бурлаковой  Светланы Васильевны </dc:title>
  <dc:creator>user</dc:creator>
  <cp:lastModifiedBy>user</cp:lastModifiedBy>
  <cp:revision>4</cp:revision>
  <dcterms:created xsi:type="dcterms:W3CDTF">2016-01-24T13:05:35Z</dcterms:created>
  <dcterms:modified xsi:type="dcterms:W3CDTF">2016-01-24T13:43:31Z</dcterms:modified>
</cp:coreProperties>
</file>