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0" r:id="rId14"/>
    <p:sldId id="271" r:id="rId15"/>
    <p:sldId id="272" r:id="rId16"/>
    <p:sldId id="273" r:id="rId17"/>
    <p:sldId id="274" r:id="rId18"/>
    <p:sldId id="277" r:id="rId19"/>
    <p:sldId id="27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3F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6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3278-D424-4BDE-B8BB-7C6CAAF1EAEB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0DC7210-E1DC-493F-AC04-0A96E4F8728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4450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3278-D424-4BDE-B8BB-7C6CAAF1EAEB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C7210-E1DC-493F-AC04-0A96E4F8728C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672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3278-D424-4BDE-B8BB-7C6CAAF1EAEB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C7210-E1DC-493F-AC04-0A96E4F8728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544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3278-D424-4BDE-B8BB-7C6CAAF1EAEB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C7210-E1DC-493F-AC04-0A96E4F8728C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028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3278-D424-4BDE-B8BB-7C6CAAF1EAEB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C7210-E1DC-493F-AC04-0A96E4F8728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138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3278-D424-4BDE-B8BB-7C6CAAF1EAEB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C7210-E1DC-493F-AC04-0A96E4F8728C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8281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3278-D424-4BDE-B8BB-7C6CAAF1EAEB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C7210-E1DC-493F-AC04-0A96E4F8728C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849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3278-D424-4BDE-B8BB-7C6CAAF1EAEB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C7210-E1DC-493F-AC04-0A96E4F8728C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6952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3278-D424-4BDE-B8BB-7C6CAAF1EAEB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C7210-E1DC-493F-AC04-0A96E4F872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419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3278-D424-4BDE-B8BB-7C6CAAF1EAEB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C7210-E1DC-493F-AC04-0A96E4F8728C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8498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A5493278-D424-4BDE-B8BB-7C6CAAF1EAEB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C7210-E1DC-493F-AC04-0A96E4F8728C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7512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93278-D424-4BDE-B8BB-7C6CAAF1EAEB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70DC7210-E1DC-493F-AC04-0A96E4F8728C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8707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9976" y="376518"/>
            <a:ext cx="11836774" cy="5071781"/>
          </a:xfrm>
        </p:spPr>
        <p:txBody>
          <a:bodyPr>
            <a:noAutofit/>
          </a:bodyPr>
          <a:lstStyle/>
          <a:p>
            <a:pPr algn="ctr"/>
            <a:r>
              <a:rPr lang="en-US" sz="19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ROOM</a:t>
            </a:r>
            <a:endParaRPr lang="ru-RU" sz="19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murmansk.buyreklama.ru/murmansk/photos/18609119/Ariel_3_front_Labrador10-1024x6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18994">
            <a:off x="267305" y="742950"/>
            <a:ext cx="2743498" cy="182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remont-lok.ru/wp-content/uploads/2015/02/krovat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2380">
            <a:off x="8794750" y="619125"/>
            <a:ext cx="2797136" cy="141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hotodomik.ru/photo/ab/ab0aa32b55436eb9c516c0647dc159a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325" y="4060825"/>
            <a:ext cx="279717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27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2074" y="64686"/>
            <a:ext cx="9603275" cy="1049235"/>
          </a:xfrm>
        </p:spPr>
        <p:txBody>
          <a:bodyPr>
            <a:noAutofit/>
          </a:bodyPr>
          <a:lstStyle/>
          <a:p>
            <a:pPr algn="ctr"/>
            <a:r>
              <a:rPr lang="ru-RU" sz="23900" b="1" dirty="0" smtClean="0">
                <a:solidFill>
                  <a:srgbClr val="FF0000"/>
                </a:solidFill>
              </a:rPr>
              <a:t>4</a:t>
            </a:r>
            <a:r>
              <a:rPr lang="en-US" sz="23900" b="1" dirty="0" smtClean="0">
                <a:solidFill>
                  <a:srgbClr val="FF0000"/>
                </a:solidFill>
              </a:rPr>
              <a:t> </a:t>
            </a:r>
            <a:r>
              <a:rPr lang="en-US" sz="23900" b="1" dirty="0">
                <a:solidFill>
                  <a:srgbClr val="FF0000"/>
                </a:solidFill>
              </a:rPr>
              <a:t>TOUR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70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7938"/>
            <a:ext cx="12036829" cy="1049235"/>
          </a:xfrm>
        </p:spPr>
        <p:txBody>
          <a:bodyPr>
            <a:noAutofit/>
          </a:bodyPr>
          <a:lstStyle/>
          <a:p>
            <a:r>
              <a:rPr lang="en-US" sz="4400" b="1" dirty="0">
                <a:solidFill>
                  <a:schemeClr val="accent3">
                    <a:lumMod val="50000"/>
                  </a:schemeClr>
                </a:solidFill>
              </a:rPr>
              <a:t>match animals and </a:t>
            </a:r>
            <a:r>
              <a:rPr lang="en-US" sz="4400" b="1" dirty="0" smtClean="0">
                <a:solidFill>
                  <a:schemeClr val="accent3">
                    <a:lumMod val="50000"/>
                  </a:schemeClr>
                </a:solidFill>
              </a:rPr>
              <a:t>WHAT THEY CAN DO</a:t>
            </a:r>
            <a:endParaRPr lang="ru-RU" sz="4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9952" y="836214"/>
            <a:ext cx="8636924" cy="587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7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258" y="290946"/>
            <a:ext cx="11471563" cy="626779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8800" dirty="0" smtClean="0">
                <a:solidFill>
                  <a:srgbClr val="FF0000"/>
                </a:solidFill>
              </a:rPr>
              <a:t>A budgie can fly.</a:t>
            </a:r>
          </a:p>
          <a:p>
            <a:pPr>
              <a:lnSpc>
                <a:spcPct val="100000"/>
              </a:lnSpc>
            </a:pPr>
            <a:r>
              <a:rPr lang="en-US" sz="8800" dirty="0" smtClean="0">
                <a:solidFill>
                  <a:srgbClr val="00B050"/>
                </a:solidFill>
              </a:rPr>
              <a:t>A frog can jump.</a:t>
            </a:r>
          </a:p>
          <a:p>
            <a:pPr>
              <a:lnSpc>
                <a:spcPct val="100000"/>
              </a:lnSpc>
            </a:pPr>
            <a:r>
              <a:rPr lang="en-US" sz="8800" dirty="0" smtClean="0">
                <a:solidFill>
                  <a:srgbClr val="002060"/>
                </a:solidFill>
              </a:rPr>
              <a:t>A goldfish can swim.</a:t>
            </a:r>
          </a:p>
          <a:p>
            <a:pPr>
              <a:lnSpc>
                <a:spcPct val="100000"/>
              </a:lnSpc>
            </a:pPr>
            <a:r>
              <a:rPr lang="en-US" sz="8800" dirty="0" smtClean="0">
                <a:solidFill>
                  <a:srgbClr val="7030A0"/>
                </a:solidFill>
              </a:rPr>
              <a:t>A dog can run.</a:t>
            </a:r>
            <a:endParaRPr lang="ru-RU" sz="8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53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6314" y="0"/>
            <a:ext cx="9603275" cy="1049235"/>
          </a:xfrm>
        </p:spPr>
        <p:txBody>
          <a:bodyPr>
            <a:noAutofit/>
          </a:bodyPr>
          <a:lstStyle/>
          <a:p>
            <a:pPr algn="ctr"/>
            <a:r>
              <a:rPr lang="ru-RU" sz="23900" b="1" dirty="0" smtClean="0">
                <a:solidFill>
                  <a:srgbClr val="FF0000"/>
                </a:solidFill>
              </a:rPr>
              <a:t>5</a:t>
            </a:r>
            <a:r>
              <a:rPr lang="en-US" sz="23900" b="1" dirty="0" smtClean="0">
                <a:solidFill>
                  <a:srgbClr val="FF0000"/>
                </a:solidFill>
              </a:rPr>
              <a:t> </a:t>
            </a:r>
            <a:r>
              <a:rPr lang="en-US" sz="23900" b="1" dirty="0">
                <a:solidFill>
                  <a:srgbClr val="FF0000"/>
                </a:solidFill>
              </a:rPr>
              <a:t>TOUR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9079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815" y="74816"/>
            <a:ext cx="11995265" cy="100584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rgbClr val="7030A0"/>
                </a:solidFill>
              </a:rPr>
              <a:t>Find </a:t>
            </a:r>
            <a:r>
              <a:rPr lang="en-US" sz="3600" b="1" dirty="0">
                <a:solidFill>
                  <a:srgbClr val="7030A0"/>
                </a:solidFill>
              </a:rPr>
              <a:t>suitable products for your card and stick. Than name them.</a:t>
            </a:r>
            <a:endParaRPr lang="ru-RU" sz="3600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094673">
            <a:off x="31287" y="1619229"/>
            <a:ext cx="2272522" cy="7612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28183">
            <a:off x="8186509" y="4170700"/>
            <a:ext cx="3153889" cy="9177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97911">
            <a:off x="6999143" y="1855816"/>
            <a:ext cx="1352550" cy="1600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727744">
            <a:off x="616267" y="4756933"/>
            <a:ext cx="1536729" cy="11207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13960" y="5208790"/>
            <a:ext cx="1485900" cy="11620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105747">
            <a:off x="1473950" y="2547794"/>
            <a:ext cx="1047750" cy="1828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416215">
            <a:off x="8826990" y="2070128"/>
            <a:ext cx="2085975" cy="11715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93175" y="2826411"/>
            <a:ext cx="1876425" cy="12096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9545527">
            <a:off x="6520100" y="4783665"/>
            <a:ext cx="1752600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57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5201" y="0"/>
            <a:ext cx="9603275" cy="1049235"/>
          </a:xfrm>
        </p:spPr>
        <p:txBody>
          <a:bodyPr>
            <a:noAutofit/>
          </a:bodyPr>
          <a:lstStyle/>
          <a:p>
            <a:pPr algn="ctr"/>
            <a:r>
              <a:rPr lang="ru-RU" sz="23900" b="1" dirty="0" smtClean="0">
                <a:solidFill>
                  <a:srgbClr val="FF0000"/>
                </a:solidFill>
              </a:rPr>
              <a:t>6</a:t>
            </a:r>
            <a:r>
              <a:rPr lang="en-US" sz="23900" b="1" dirty="0" smtClean="0">
                <a:solidFill>
                  <a:srgbClr val="FF0000"/>
                </a:solidFill>
              </a:rPr>
              <a:t> </a:t>
            </a:r>
            <a:r>
              <a:rPr lang="en-US" sz="23900" b="1" dirty="0">
                <a:solidFill>
                  <a:srgbClr val="FF0000"/>
                </a:solidFill>
              </a:rPr>
              <a:t>TOUR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98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49235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7030A0"/>
                </a:solidFill>
              </a:rPr>
              <a:t>Do the crossword. Find as many words as you can.</a:t>
            </a:r>
            <a:endParaRPr lang="ru-RU" sz="4000" dirty="0">
              <a:solidFill>
                <a:srgbClr val="7030A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065444"/>
              </p:ext>
            </p:extLst>
          </p:nvPr>
        </p:nvGraphicFramePr>
        <p:xfrm>
          <a:off x="2119744" y="1130529"/>
          <a:ext cx="8046720" cy="5870580"/>
        </p:xfrm>
        <a:graphic>
          <a:graphicData uri="http://schemas.openxmlformats.org/drawingml/2006/table">
            <a:tbl>
              <a:tblPr firstRow="1" firstCol="1" bandRow="1"/>
              <a:tblGrid>
                <a:gridCol w="1005840">
                  <a:extLst>
                    <a:ext uri="{9D8B030D-6E8A-4147-A177-3AD203B41FA5}">
                      <a16:colId xmlns:a16="http://schemas.microsoft.com/office/drawing/2014/main" val="1055748562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539016229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1778524938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99693531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413925365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3720338442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954031275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518553802"/>
                    </a:ext>
                  </a:extLst>
                </a:gridCol>
              </a:tblGrid>
              <a:tr h="5423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567334"/>
                  </a:ext>
                </a:extLst>
              </a:tr>
              <a:tr h="5423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3434784"/>
                  </a:ext>
                </a:extLst>
              </a:tr>
              <a:tr h="5423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3916230"/>
                  </a:ext>
                </a:extLst>
              </a:tr>
              <a:tr h="5423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2677868"/>
                  </a:ext>
                </a:extLst>
              </a:tr>
              <a:tr h="5423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3000842"/>
                  </a:ext>
                </a:extLst>
              </a:tr>
              <a:tr h="5423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172861"/>
                  </a:ext>
                </a:extLst>
              </a:tr>
              <a:tr h="5423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1696401"/>
                  </a:ext>
                </a:extLst>
              </a:tr>
              <a:tr h="5423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118648"/>
                  </a:ext>
                </a:extLst>
              </a:tr>
              <a:tr h="5803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955703"/>
                  </a:ext>
                </a:extLst>
              </a:tr>
              <a:tr h="5423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522" marR="36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3569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61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942" y="0"/>
            <a:ext cx="5320068" cy="6675119"/>
          </a:xfrm>
        </p:spPr>
        <p:txBody>
          <a:bodyPr>
            <a:noAutofit/>
          </a:bodyPr>
          <a:lstStyle/>
          <a:p>
            <a:r>
              <a:rPr lang="en-US" sz="6000" dirty="0" smtClean="0"/>
              <a:t>Cucumber  </a:t>
            </a:r>
            <a:r>
              <a:rPr lang="ru-RU" sz="6000" dirty="0"/>
              <a:t/>
            </a:r>
            <a:br>
              <a:rPr lang="ru-RU" sz="6000" dirty="0"/>
            </a:br>
            <a:r>
              <a:rPr lang="en-US" sz="6000" dirty="0"/>
              <a:t>Cat</a:t>
            </a:r>
            <a:r>
              <a:rPr lang="ru-RU" sz="6000" dirty="0"/>
              <a:t/>
            </a:r>
            <a:br>
              <a:rPr lang="ru-RU" sz="6000" dirty="0"/>
            </a:br>
            <a:r>
              <a:rPr lang="en-US" sz="6000" dirty="0"/>
              <a:t>Table</a:t>
            </a:r>
            <a:r>
              <a:rPr lang="ru-RU" sz="6000" dirty="0"/>
              <a:t/>
            </a:r>
            <a:br>
              <a:rPr lang="ru-RU" sz="6000" dirty="0"/>
            </a:br>
            <a:r>
              <a:rPr lang="en-US" sz="6000" dirty="0"/>
              <a:t>Bookcase</a:t>
            </a:r>
            <a:r>
              <a:rPr lang="ru-RU" sz="6000" dirty="0"/>
              <a:t/>
            </a:r>
            <a:br>
              <a:rPr lang="ru-RU" sz="6000" dirty="0"/>
            </a:br>
            <a:r>
              <a:rPr lang="en-US" sz="6000" dirty="0"/>
              <a:t>Lamp</a:t>
            </a:r>
            <a:r>
              <a:rPr lang="ru-RU" sz="6000" dirty="0"/>
              <a:t/>
            </a:r>
            <a:br>
              <a:rPr lang="ru-RU" sz="6000" dirty="0"/>
            </a:br>
            <a:r>
              <a:rPr lang="en-US" sz="6000" dirty="0"/>
              <a:t>Mum</a:t>
            </a:r>
            <a:r>
              <a:rPr lang="ru-RU" sz="6000" dirty="0"/>
              <a:t/>
            </a:r>
            <a:br>
              <a:rPr lang="ru-RU" sz="6000" dirty="0"/>
            </a:br>
            <a:r>
              <a:rPr lang="en-US" sz="6000" dirty="0"/>
              <a:t>Yellow</a:t>
            </a:r>
            <a:r>
              <a:rPr lang="ru-RU" sz="6000" dirty="0"/>
              <a:t/>
            </a:r>
            <a:br>
              <a:rPr lang="ru-RU" sz="6000" dirty="0"/>
            </a:br>
            <a:r>
              <a:rPr lang="en-US" sz="6000" dirty="0"/>
              <a:t>Swim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8010" y="-216130"/>
            <a:ext cx="5212157" cy="7546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23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49235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solidFill>
                  <a:srgbClr val="7030A0"/>
                </a:solidFill>
              </a:rPr>
              <a:t>Design your room. Cut</a:t>
            </a:r>
            <a:r>
              <a:rPr lang="ru-RU" sz="4400" b="1" dirty="0" smtClean="0">
                <a:solidFill>
                  <a:srgbClr val="7030A0"/>
                </a:solidFill>
              </a:rPr>
              <a:t> </a:t>
            </a:r>
            <a:r>
              <a:rPr lang="en-US" sz="4400" b="1" dirty="0" smtClean="0">
                <a:solidFill>
                  <a:srgbClr val="7030A0"/>
                </a:solidFill>
              </a:rPr>
              <a:t>out and stick</a:t>
            </a:r>
            <a:r>
              <a:rPr lang="ru-RU" sz="4400" b="1" dirty="0">
                <a:solidFill>
                  <a:srgbClr val="7030A0"/>
                </a:solidFill>
              </a:rPr>
              <a:t>.</a:t>
            </a:r>
          </a:p>
        </p:txBody>
      </p:sp>
      <p:pic>
        <p:nvPicPr>
          <p:cNvPr id="5122" name="Picture 2" descr="http://now-penza.ru/media/galleries/64a4cbc5-789d-44c7-a472-79408ee9d36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96" y="667870"/>
            <a:ext cx="3856994" cy="256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cdn.blogosfere.it/contintasca/images/scissor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1986" y="4437179"/>
            <a:ext cx="3505372" cy="2420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rukodelnia.ru/upload/iblock/681/681e0bc243066569c4ae3843774ad7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3996">
            <a:off x="216131" y="3316778"/>
            <a:ext cx="3607724" cy="360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ww.buy-home-garden.com/images-pictures/2010/02/heart-themed-kids-room-in-traditional-styl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4764">
            <a:off x="8502997" y="1042548"/>
            <a:ext cx="3771380" cy="271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s-media-cache-ak0.pinimg.com/originals/c4/8e/11/c48e112e8308a251aa7ba85bbffa33f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038" y="3243921"/>
            <a:ext cx="5280948" cy="3614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growinggarden.ru/img/sofa/%D0%B4%D0%B8%D0%B2%D0%B0%D0%BD-%D0%BD%D1%8C%D1%8E%D1%82%D0%BE%D0%BD-%D0%B4%D0%BE%D0%B1%D1%80%D1%8B%D0%B9-%D1%81%D1%82%D0%B8%D0%BB%D1%8C/00002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748" y="1056010"/>
            <a:ext cx="4993806" cy="218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36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49235"/>
          </a:xfrm>
        </p:spPr>
        <p:txBody>
          <a:bodyPr>
            <a:noAutofit/>
          </a:bodyPr>
          <a:lstStyle/>
          <a:p>
            <a:r>
              <a:rPr 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Describe your room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801" y="1244600"/>
            <a:ext cx="11853332" cy="4978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0400" dirty="0" smtClean="0"/>
              <a:t>This </a:t>
            </a:r>
            <a:r>
              <a:rPr lang="en-US" sz="10400" dirty="0"/>
              <a:t>is my </a:t>
            </a:r>
            <a:r>
              <a:rPr lang="en-US" sz="10400" dirty="0" smtClean="0"/>
              <a:t>room</a:t>
            </a:r>
            <a:r>
              <a:rPr lang="en-US" sz="10400" dirty="0"/>
              <a:t>. There is </a:t>
            </a:r>
            <a:r>
              <a:rPr lang="en-US" sz="10400" b="1" dirty="0" smtClean="0"/>
              <a:t>… </a:t>
            </a:r>
            <a:r>
              <a:rPr lang="en-US" sz="10400" dirty="0" smtClean="0"/>
              <a:t>. </a:t>
            </a:r>
            <a:r>
              <a:rPr lang="en-US" sz="10400" dirty="0"/>
              <a:t>It is </a:t>
            </a:r>
            <a:r>
              <a:rPr lang="en-US" sz="10400" dirty="0" smtClean="0"/>
              <a:t>… . 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03495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8144" y="0"/>
            <a:ext cx="9603275" cy="6081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2000" b="1" dirty="0" smtClean="0">
                <a:solidFill>
                  <a:srgbClr val="FF0000"/>
                </a:solidFill>
              </a:rPr>
              <a:t>1 </a:t>
            </a:r>
            <a:r>
              <a:rPr lang="en-US" sz="22000" b="1" dirty="0" smtClean="0">
                <a:solidFill>
                  <a:srgbClr val="FF0000"/>
                </a:solidFill>
              </a:rPr>
              <a:t>TOUR</a:t>
            </a:r>
            <a:endParaRPr lang="ru-RU" sz="2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86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044" y="89626"/>
            <a:ext cx="11865411" cy="675146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put the words in alphabetical </a:t>
            </a:r>
            <a:r>
              <a:rPr lang="en-US" sz="4000" b="1" dirty="0" smtClean="0">
                <a:solidFill>
                  <a:srgbClr val="002060"/>
                </a:solidFill>
              </a:rPr>
              <a:t>order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4931" y="669230"/>
            <a:ext cx="7855296" cy="609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92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19" y="83127"/>
            <a:ext cx="11571317" cy="655874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8000" dirty="0" smtClean="0">
                <a:solidFill>
                  <a:srgbClr val="002060"/>
                </a:solidFill>
              </a:rPr>
              <a:t>1 armchair		6 flat  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8000" dirty="0" smtClean="0">
                <a:solidFill>
                  <a:srgbClr val="002060"/>
                </a:solidFill>
              </a:rPr>
              <a:t>2 bed					7 house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8000" dirty="0" smtClean="0">
                <a:solidFill>
                  <a:srgbClr val="002060"/>
                </a:solidFill>
              </a:rPr>
              <a:t>3 bookcase		8 mirror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8000" dirty="0" smtClean="0">
                <a:solidFill>
                  <a:srgbClr val="002060"/>
                </a:solidFill>
              </a:rPr>
              <a:t>4 carpet			9 sofa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8000" dirty="0" smtClean="0">
                <a:solidFill>
                  <a:srgbClr val="002060"/>
                </a:solidFill>
              </a:rPr>
              <a:t>5 chair				10 table</a:t>
            </a:r>
          </a:p>
        </p:txBody>
      </p:sp>
    </p:spTree>
    <p:extLst>
      <p:ext uri="{BB962C8B-B14F-4D97-AF65-F5344CB8AC3E}">
        <p14:creationId xmlns:p14="http://schemas.microsoft.com/office/powerpoint/2010/main" val="120532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4131" y="64686"/>
            <a:ext cx="9603275" cy="1049235"/>
          </a:xfrm>
        </p:spPr>
        <p:txBody>
          <a:bodyPr>
            <a:noAutofit/>
          </a:bodyPr>
          <a:lstStyle/>
          <a:p>
            <a:pPr algn="ctr"/>
            <a:r>
              <a:rPr lang="en-US" sz="23900" b="1" dirty="0" smtClean="0">
                <a:solidFill>
                  <a:srgbClr val="FF0000"/>
                </a:solidFill>
              </a:rPr>
              <a:t>2 TOUR</a:t>
            </a:r>
            <a:endParaRPr lang="ru-RU" sz="23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04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044" y="64687"/>
            <a:ext cx="11757345" cy="1049235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rgbClr val="7030A0"/>
                </a:solidFill>
              </a:rPr>
              <a:t>Do the sums</a:t>
            </a:r>
            <a:endParaRPr lang="ru-RU" sz="48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073" y="881149"/>
            <a:ext cx="11571316" cy="5212079"/>
          </a:xfrm>
        </p:spPr>
        <p:txBody>
          <a:bodyPr>
            <a:noAutofit/>
          </a:bodyPr>
          <a:lstStyle/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6000" dirty="0"/>
              <a:t>One and ____ is six.</a:t>
            </a:r>
            <a:endParaRPr lang="ru-RU" sz="6000" dirty="0"/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6000" dirty="0"/>
              <a:t>Three and ______ is ten.</a:t>
            </a:r>
            <a:endParaRPr lang="ru-RU" sz="6000" dirty="0"/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6000" dirty="0"/>
              <a:t>____ and two is twenty.</a:t>
            </a:r>
            <a:endParaRPr lang="ru-RU" sz="6000" dirty="0"/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6000" dirty="0"/>
              <a:t>Eleven and ____ is fifteen. </a:t>
            </a:r>
            <a:endParaRPr lang="ru-RU" sz="6000" dirty="0"/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6000" dirty="0"/>
              <a:t>_______ and three is fifteen</a:t>
            </a:r>
            <a:r>
              <a:rPr lang="en-US" sz="3600" dirty="0"/>
              <a:t>.</a:t>
            </a:r>
            <a:endParaRPr lang="ru-RU" sz="3600" dirty="0"/>
          </a:p>
          <a:p>
            <a:pPr>
              <a:lnSpc>
                <a:spcPct val="100000"/>
              </a:lnSpc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8302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2701635" y="-2310938"/>
            <a:ext cx="6708370" cy="1151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67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8699" y="0"/>
            <a:ext cx="9603275" cy="1049235"/>
          </a:xfrm>
        </p:spPr>
        <p:txBody>
          <a:bodyPr>
            <a:noAutofit/>
          </a:bodyPr>
          <a:lstStyle/>
          <a:p>
            <a:pPr algn="ctr"/>
            <a:r>
              <a:rPr lang="en-US" sz="23900" b="1" dirty="0" smtClean="0">
                <a:solidFill>
                  <a:srgbClr val="FF0000"/>
                </a:solidFill>
              </a:rPr>
              <a:t>3 </a:t>
            </a:r>
            <a:r>
              <a:rPr lang="en-US" sz="23900" b="1" dirty="0">
                <a:solidFill>
                  <a:srgbClr val="FF0000"/>
                </a:solidFill>
              </a:rPr>
              <a:t>TOUR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382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" y="131188"/>
            <a:ext cx="11837323" cy="1049235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>
                <a:solidFill>
                  <a:srgbClr val="7030A0"/>
                </a:solidFill>
              </a:rPr>
              <a:t>Make up the face and describe </a:t>
            </a:r>
            <a:r>
              <a:rPr lang="en-US" sz="4800" b="1" dirty="0" smtClean="0">
                <a:solidFill>
                  <a:srgbClr val="7030A0"/>
                </a:solidFill>
              </a:rPr>
              <a:t>it</a:t>
            </a:r>
            <a:br>
              <a:rPr lang="en-US" sz="4800" b="1" dirty="0" smtClean="0">
                <a:solidFill>
                  <a:srgbClr val="7030A0"/>
                </a:solidFill>
              </a:rPr>
            </a:br>
            <a:endParaRPr lang="ru-RU" sz="48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79" y="1022466"/>
            <a:ext cx="9603275" cy="44438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</a:t>
            </a:r>
            <a:r>
              <a:rPr lang="en-US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envelopes</a:t>
            </a:r>
            <a:endParaRPr lang="ru-RU" sz="54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5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http://cs627917.vk.me/v627917392/21faa/tndbk90DGUk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859" y="2071701"/>
            <a:ext cx="7780713" cy="4653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081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144</TotalTime>
  <Words>212</Words>
  <Application>Microsoft Office PowerPoint</Application>
  <PresentationFormat>Широкоэкранный</PresentationFormat>
  <Paragraphs>112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Gill Sans MT</vt:lpstr>
      <vt:lpstr>Times New Roman</vt:lpstr>
      <vt:lpstr>Gallery</vt:lpstr>
      <vt:lpstr>MY ROOM</vt:lpstr>
      <vt:lpstr>1 TOUR</vt:lpstr>
      <vt:lpstr>put the words in alphabetical order</vt:lpstr>
      <vt:lpstr>Презентация PowerPoint</vt:lpstr>
      <vt:lpstr>2 TOUR</vt:lpstr>
      <vt:lpstr>Do the sums</vt:lpstr>
      <vt:lpstr>Презентация PowerPoint</vt:lpstr>
      <vt:lpstr>3 TOUR</vt:lpstr>
      <vt:lpstr>Make up the face and describe it </vt:lpstr>
      <vt:lpstr>4 TOUR</vt:lpstr>
      <vt:lpstr>match animals and WHAT THEY CAN DO</vt:lpstr>
      <vt:lpstr>Презентация PowerPoint</vt:lpstr>
      <vt:lpstr>5 TOUR</vt:lpstr>
      <vt:lpstr>Find suitable products for your card and stick. Than name them.</vt:lpstr>
      <vt:lpstr>6 TOUR</vt:lpstr>
      <vt:lpstr>Do the crossword. Find as many words as you can.</vt:lpstr>
      <vt:lpstr>Cucumber   Cat Table Bookcase Lamp Mum Yellow Swim  </vt:lpstr>
      <vt:lpstr>Design your room. Cut out and stick.</vt:lpstr>
      <vt:lpstr>Describe your room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ROOM</dc:title>
  <dc:creator>Семья</dc:creator>
  <cp:lastModifiedBy>Семья</cp:lastModifiedBy>
  <cp:revision>17</cp:revision>
  <dcterms:created xsi:type="dcterms:W3CDTF">2016-02-08T15:46:15Z</dcterms:created>
  <dcterms:modified xsi:type="dcterms:W3CDTF">2016-02-08T19:08:27Z</dcterms:modified>
</cp:coreProperties>
</file>