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DBC3F-CB7E-4F96-AE98-A6716434F759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F7E4D59-9044-4870-93EF-FC7D2A25EAE9}">
      <dgm:prSet phldrT="[Текст]"/>
      <dgm:spPr/>
      <dgm:t>
        <a:bodyPr/>
        <a:lstStyle/>
        <a:p>
          <a:r>
            <a:rPr lang="ru-RU" dirty="0" smtClean="0"/>
            <a:t>США</a:t>
          </a:r>
          <a:endParaRPr lang="ru-RU" dirty="0"/>
        </a:p>
      </dgm:t>
    </dgm:pt>
    <dgm:pt modelId="{7FE9EE1D-F56F-416A-9264-89B75C6036BA}" type="parTrans" cxnId="{0EECF7FC-E03C-4325-9001-8CCC9D77D3E3}">
      <dgm:prSet/>
      <dgm:spPr/>
      <dgm:t>
        <a:bodyPr/>
        <a:lstStyle/>
        <a:p>
          <a:endParaRPr lang="ru-RU"/>
        </a:p>
      </dgm:t>
    </dgm:pt>
    <dgm:pt modelId="{852396F3-0C7E-44CA-AE1C-6F6E92AF9C8C}" type="sibTrans" cxnId="{0EECF7FC-E03C-4325-9001-8CCC9D77D3E3}">
      <dgm:prSet/>
      <dgm:spPr/>
      <dgm:t>
        <a:bodyPr/>
        <a:lstStyle/>
        <a:p>
          <a:endParaRPr lang="ru-RU"/>
        </a:p>
      </dgm:t>
    </dgm:pt>
    <dgm:pt modelId="{921558BA-4D8B-4BAB-94D7-0B186FD2656C}">
      <dgm:prSet phldrT="[Текст]"/>
      <dgm:spPr/>
      <dgm:t>
        <a:bodyPr/>
        <a:lstStyle/>
        <a:p>
          <a:r>
            <a:rPr lang="ru-RU" dirty="0" smtClean="0"/>
            <a:t>Сортировка мусора</a:t>
          </a:r>
          <a:endParaRPr lang="ru-RU" dirty="0"/>
        </a:p>
      </dgm:t>
    </dgm:pt>
    <dgm:pt modelId="{0AEBE48B-8CEC-4B79-8D4A-6498E820FCC0}" type="parTrans" cxnId="{809ADB45-F107-47A6-B6BE-5F1A1DDB7EF4}">
      <dgm:prSet/>
      <dgm:spPr/>
      <dgm:t>
        <a:bodyPr/>
        <a:lstStyle/>
        <a:p>
          <a:endParaRPr lang="ru-RU"/>
        </a:p>
      </dgm:t>
    </dgm:pt>
    <dgm:pt modelId="{83821117-96AB-4C27-8FDE-EC8C6C6612AB}" type="sibTrans" cxnId="{809ADB45-F107-47A6-B6BE-5F1A1DDB7EF4}">
      <dgm:prSet/>
      <dgm:spPr/>
      <dgm:t>
        <a:bodyPr/>
        <a:lstStyle/>
        <a:p>
          <a:endParaRPr lang="ru-RU"/>
        </a:p>
      </dgm:t>
    </dgm:pt>
    <dgm:pt modelId="{3BF116F4-CC39-46FE-B640-7ABD44C60804}">
      <dgm:prSet phldrT="[Текст]"/>
      <dgm:spPr/>
      <dgm:t>
        <a:bodyPr/>
        <a:lstStyle/>
        <a:p>
          <a:r>
            <a:rPr lang="ru-RU" dirty="0" smtClean="0"/>
            <a:t>Производство новых вещей из отходов</a:t>
          </a:r>
          <a:endParaRPr lang="ru-RU" dirty="0"/>
        </a:p>
      </dgm:t>
    </dgm:pt>
    <dgm:pt modelId="{1BD604C4-BA29-4AEA-BC46-9F1B5A52746E}" type="parTrans" cxnId="{BD54FA88-EE6E-4001-9EA3-2199ECB3BBB4}">
      <dgm:prSet/>
      <dgm:spPr/>
      <dgm:t>
        <a:bodyPr/>
        <a:lstStyle/>
        <a:p>
          <a:endParaRPr lang="ru-RU"/>
        </a:p>
      </dgm:t>
    </dgm:pt>
    <dgm:pt modelId="{FC317144-079A-47D4-9B40-0A489FDFD033}" type="sibTrans" cxnId="{BD54FA88-EE6E-4001-9EA3-2199ECB3BBB4}">
      <dgm:prSet/>
      <dgm:spPr/>
      <dgm:t>
        <a:bodyPr/>
        <a:lstStyle/>
        <a:p>
          <a:endParaRPr lang="ru-RU"/>
        </a:p>
      </dgm:t>
    </dgm:pt>
    <dgm:pt modelId="{EB67CAB8-359B-43EB-89AF-DDF1E50E26B7}">
      <dgm:prSet phldrT="[Текст]"/>
      <dgm:spPr/>
      <dgm:t>
        <a:bodyPr/>
        <a:lstStyle/>
        <a:p>
          <a:r>
            <a:rPr lang="ru-RU" dirty="0" smtClean="0"/>
            <a:t>Япония</a:t>
          </a:r>
          <a:endParaRPr lang="ru-RU" dirty="0"/>
        </a:p>
      </dgm:t>
    </dgm:pt>
    <dgm:pt modelId="{6C0AEE44-45F5-4649-9F38-7A1A32299BC9}" type="parTrans" cxnId="{113D4874-CA33-4ABF-A70E-D7F378DBD41F}">
      <dgm:prSet/>
      <dgm:spPr/>
      <dgm:t>
        <a:bodyPr/>
        <a:lstStyle/>
        <a:p>
          <a:endParaRPr lang="ru-RU"/>
        </a:p>
      </dgm:t>
    </dgm:pt>
    <dgm:pt modelId="{8EA5FA37-1928-4F2B-9476-EDB5787BAD09}" type="sibTrans" cxnId="{113D4874-CA33-4ABF-A70E-D7F378DBD41F}">
      <dgm:prSet/>
      <dgm:spPr/>
      <dgm:t>
        <a:bodyPr/>
        <a:lstStyle/>
        <a:p>
          <a:endParaRPr lang="ru-RU"/>
        </a:p>
      </dgm:t>
    </dgm:pt>
    <dgm:pt modelId="{9971456B-A00E-4147-AE95-1FFEA13146A2}">
      <dgm:prSet phldrT="[Текст]"/>
      <dgm:spPr/>
      <dgm:t>
        <a:bodyPr/>
        <a:lstStyle/>
        <a:p>
          <a:r>
            <a:rPr lang="ru-RU" dirty="0" smtClean="0"/>
            <a:t>Создание насыпей в океане</a:t>
          </a:r>
          <a:endParaRPr lang="ru-RU" dirty="0"/>
        </a:p>
      </dgm:t>
    </dgm:pt>
    <dgm:pt modelId="{A1AA7D11-7D7B-4960-B105-7128E0251249}" type="parTrans" cxnId="{371D9EB7-441C-4A6A-B3CA-2DBDE35E0379}">
      <dgm:prSet/>
      <dgm:spPr/>
      <dgm:t>
        <a:bodyPr/>
        <a:lstStyle/>
        <a:p>
          <a:endParaRPr lang="ru-RU"/>
        </a:p>
      </dgm:t>
    </dgm:pt>
    <dgm:pt modelId="{50E55A17-EEFA-43CC-8745-2B6E0F451432}" type="sibTrans" cxnId="{371D9EB7-441C-4A6A-B3CA-2DBDE35E0379}">
      <dgm:prSet/>
      <dgm:spPr/>
      <dgm:t>
        <a:bodyPr/>
        <a:lstStyle/>
        <a:p>
          <a:endParaRPr lang="ru-RU"/>
        </a:p>
      </dgm:t>
    </dgm:pt>
    <dgm:pt modelId="{C16FD888-1838-4D8B-A907-250D2341049E}">
      <dgm:prSet phldrT="[Текст]"/>
      <dgm:spPr/>
      <dgm:t>
        <a:bodyPr/>
        <a:lstStyle/>
        <a:p>
          <a:r>
            <a:rPr lang="ru-RU" dirty="0" smtClean="0"/>
            <a:t>Ничего не выбрасывать как можно дольше</a:t>
          </a:r>
          <a:endParaRPr lang="ru-RU" dirty="0"/>
        </a:p>
      </dgm:t>
    </dgm:pt>
    <dgm:pt modelId="{4B126E80-1D51-4B62-ADF5-F5F6F61BE3AB}" type="parTrans" cxnId="{BBDAC0D6-8055-4320-A23F-2DCDF7CEB932}">
      <dgm:prSet/>
      <dgm:spPr/>
      <dgm:t>
        <a:bodyPr/>
        <a:lstStyle/>
        <a:p>
          <a:endParaRPr lang="ru-RU"/>
        </a:p>
      </dgm:t>
    </dgm:pt>
    <dgm:pt modelId="{4898EBE4-647F-433C-B2B5-2E6DD3CA018C}" type="sibTrans" cxnId="{BBDAC0D6-8055-4320-A23F-2DCDF7CEB932}">
      <dgm:prSet/>
      <dgm:spPr/>
      <dgm:t>
        <a:bodyPr/>
        <a:lstStyle/>
        <a:p>
          <a:endParaRPr lang="ru-RU"/>
        </a:p>
      </dgm:t>
    </dgm:pt>
    <dgm:pt modelId="{8A70950D-09A3-41D4-B1BD-42F6543DC7B1}">
      <dgm:prSet phldrT="[Текст]"/>
      <dgm:spPr/>
      <dgm:t>
        <a:bodyPr/>
        <a:lstStyle/>
        <a:p>
          <a:r>
            <a:rPr lang="ru-RU" dirty="0" smtClean="0"/>
            <a:t>Германия</a:t>
          </a:r>
          <a:endParaRPr lang="ru-RU" dirty="0"/>
        </a:p>
      </dgm:t>
    </dgm:pt>
    <dgm:pt modelId="{D8AC625B-51C9-49EB-AF7C-149764F0D953}" type="parTrans" cxnId="{5EE7E763-47CD-4C10-9620-0AF8BC0DDE83}">
      <dgm:prSet/>
      <dgm:spPr/>
      <dgm:t>
        <a:bodyPr/>
        <a:lstStyle/>
        <a:p>
          <a:endParaRPr lang="ru-RU"/>
        </a:p>
      </dgm:t>
    </dgm:pt>
    <dgm:pt modelId="{F358933B-7BBC-46C2-AA4F-2977904EF2F8}" type="sibTrans" cxnId="{5EE7E763-47CD-4C10-9620-0AF8BC0DDE83}">
      <dgm:prSet/>
      <dgm:spPr/>
      <dgm:t>
        <a:bodyPr/>
        <a:lstStyle/>
        <a:p>
          <a:endParaRPr lang="ru-RU"/>
        </a:p>
      </dgm:t>
    </dgm:pt>
    <dgm:pt modelId="{E9BF5C6B-6CDD-499F-9F71-B46A5D41115B}">
      <dgm:prSet phldrT="[Текст]"/>
      <dgm:spPr/>
      <dgm:t>
        <a:bodyPr/>
        <a:lstStyle/>
        <a:p>
          <a:r>
            <a:rPr lang="ru-RU" dirty="0" smtClean="0"/>
            <a:t>Делить отходы в зависимости от материала в разные бочки</a:t>
          </a:r>
          <a:endParaRPr lang="ru-RU" dirty="0"/>
        </a:p>
      </dgm:t>
    </dgm:pt>
    <dgm:pt modelId="{63C9E13B-0A21-4FB2-9848-D464AEE27ACF}" type="parTrans" cxnId="{0F98A005-8B80-4FFA-85FE-BC131F87F58B}">
      <dgm:prSet/>
      <dgm:spPr/>
      <dgm:t>
        <a:bodyPr/>
        <a:lstStyle/>
        <a:p>
          <a:endParaRPr lang="ru-RU"/>
        </a:p>
      </dgm:t>
    </dgm:pt>
    <dgm:pt modelId="{2ED772FF-02B1-48B5-841F-7375E45CC2C4}" type="sibTrans" cxnId="{0F98A005-8B80-4FFA-85FE-BC131F87F58B}">
      <dgm:prSet/>
      <dgm:spPr/>
      <dgm:t>
        <a:bodyPr/>
        <a:lstStyle/>
        <a:p>
          <a:endParaRPr lang="ru-RU"/>
        </a:p>
      </dgm:t>
    </dgm:pt>
    <dgm:pt modelId="{17742A5A-4FB6-4146-8D38-BEE2A7D5548F}" type="pres">
      <dgm:prSet presAssocID="{798DBC3F-CB7E-4F96-AE98-A6716434F7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7A7BB-A69B-44ED-A242-6BC2C5A5C31F}" type="pres">
      <dgm:prSet presAssocID="{9F7E4D59-9044-4870-93EF-FC7D2A25EAE9}" presName="linNode" presStyleCnt="0"/>
      <dgm:spPr/>
    </dgm:pt>
    <dgm:pt modelId="{951B6DF8-290E-49D8-90E2-E9B89340C37D}" type="pres">
      <dgm:prSet presAssocID="{9F7E4D59-9044-4870-93EF-FC7D2A25EAE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3C31C-C28F-402A-A090-AF7352B4E30B}" type="pres">
      <dgm:prSet presAssocID="{9F7E4D59-9044-4870-93EF-FC7D2A25EAE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F7F9B-3317-40ED-92F9-BC0D6FADB105}" type="pres">
      <dgm:prSet presAssocID="{852396F3-0C7E-44CA-AE1C-6F6E92AF9C8C}" presName="sp" presStyleCnt="0"/>
      <dgm:spPr/>
    </dgm:pt>
    <dgm:pt modelId="{FA352B83-BDCA-43E0-B92F-E9A7CB5D78FA}" type="pres">
      <dgm:prSet presAssocID="{EB67CAB8-359B-43EB-89AF-DDF1E50E26B7}" presName="linNode" presStyleCnt="0"/>
      <dgm:spPr/>
    </dgm:pt>
    <dgm:pt modelId="{6F86D0FC-D170-4E82-B48A-AA6F35D8B86A}" type="pres">
      <dgm:prSet presAssocID="{EB67CAB8-359B-43EB-89AF-DDF1E50E26B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5EFF1-199E-42B6-9A49-36E657CB175C}" type="pres">
      <dgm:prSet presAssocID="{EB67CAB8-359B-43EB-89AF-DDF1E50E26B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90993-698E-4EBD-B6BE-9622A1C79588}" type="pres">
      <dgm:prSet presAssocID="{8EA5FA37-1928-4F2B-9476-EDB5787BAD09}" presName="sp" presStyleCnt="0"/>
      <dgm:spPr/>
    </dgm:pt>
    <dgm:pt modelId="{61E9AF88-B617-4D55-9B1D-1D8F92E30423}" type="pres">
      <dgm:prSet presAssocID="{8A70950D-09A3-41D4-B1BD-42F6543DC7B1}" presName="linNode" presStyleCnt="0"/>
      <dgm:spPr/>
    </dgm:pt>
    <dgm:pt modelId="{DB484033-52B9-4000-9331-8CA77BDC4461}" type="pres">
      <dgm:prSet presAssocID="{8A70950D-09A3-41D4-B1BD-42F6543DC7B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8A52D-8EA3-468C-93D5-A650252E7F15}" type="pres">
      <dgm:prSet presAssocID="{8A70950D-09A3-41D4-B1BD-42F6543DC7B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994F5A-96E6-4D09-AFA1-6E5183E10F4B}" type="presOf" srcId="{C16FD888-1838-4D8B-A907-250D2341049E}" destId="{5055EFF1-199E-42B6-9A49-36E657CB175C}" srcOrd="0" destOrd="1" presId="urn:microsoft.com/office/officeart/2005/8/layout/vList5"/>
    <dgm:cxn modelId="{2B49D22D-E8B5-4916-8468-532EAB2EC195}" type="presOf" srcId="{9F7E4D59-9044-4870-93EF-FC7D2A25EAE9}" destId="{951B6DF8-290E-49D8-90E2-E9B89340C37D}" srcOrd="0" destOrd="0" presId="urn:microsoft.com/office/officeart/2005/8/layout/vList5"/>
    <dgm:cxn modelId="{371D9EB7-441C-4A6A-B3CA-2DBDE35E0379}" srcId="{EB67CAB8-359B-43EB-89AF-DDF1E50E26B7}" destId="{9971456B-A00E-4147-AE95-1FFEA13146A2}" srcOrd="0" destOrd="0" parTransId="{A1AA7D11-7D7B-4960-B105-7128E0251249}" sibTransId="{50E55A17-EEFA-43CC-8745-2B6E0F451432}"/>
    <dgm:cxn modelId="{03043659-B8F9-41C4-B41E-B61357C17E99}" type="presOf" srcId="{921558BA-4D8B-4BAB-94D7-0B186FD2656C}" destId="{5473C31C-C28F-402A-A090-AF7352B4E30B}" srcOrd="0" destOrd="0" presId="urn:microsoft.com/office/officeart/2005/8/layout/vList5"/>
    <dgm:cxn modelId="{68137DF0-B271-4FFA-A884-6368D7A78E77}" type="presOf" srcId="{EB67CAB8-359B-43EB-89AF-DDF1E50E26B7}" destId="{6F86D0FC-D170-4E82-B48A-AA6F35D8B86A}" srcOrd="0" destOrd="0" presId="urn:microsoft.com/office/officeart/2005/8/layout/vList5"/>
    <dgm:cxn modelId="{ADB6BF38-C366-48E4-9F8D-512F8A396F29}" type="presOf" srcId="{9971456B-A00E-4147-AE95-1FFEA13146A2}" destId="{5055EFF1-199E-42B6-9A49-36E657CB175C}" srcOrd="0" destOrd="0" presId="urn:microsoft.com/office/officeart/2005/8/layout/vList5"/>
    <dgm:cxn modelId="{C11AC3FD-A94A-4046-B48A-BAACE4A1379F}" type="presOf" srcId="{E9BF5C6B-6CDD-499F-9F71-B46A5D41115B}" destId="{24E8A52D-8EA3-468C-93D5-A650252E7F15}" srcOrd="0" destOrd="0" presId="urn:microsoft.com/office/officeart/2005/8/layout/vList5"/>
    <dgm:cxn modelId="{0EECF7FC-E03C-4325-9001-8CCC9D77D3E3}" srcId="{798DBC3F-CB7E-4F96-AE98-A6716434F759}" destId="{9F7E4D59-9044-4870-93EF-FC7D2A25EAE9}" srcOrd="0" destOrd="0" parTransId="{7FE9EE1D-F56F-416A-9264-89B75C6036BA}" sibTransId="{852396F3-0C7E-44CA-AE1C-6F6E92AF9C8C}"/>
    <dgm:cxn modelId="{8776586A-AED6-4CE4-A9EA-BDE5754D7DEB}" type="presOf" srcId="{3BF116F4-CC39-46FE-B640-7ABD44C60804}" destId="{5473C31C-C28F-402A-A090-AF7352B4E30B}" srcOrd="0" destOrd="1" presId="urn:microsoft.com/office/officeart/2005/8/layout/vList5"/>
    <dgm:cxn modelId="{809ADB45-F107-47A6-B6BE-5F1A1DDB7EF4}" srcId="{9F7E4D59-9044-4870-93EF-FC7D2A25EAE9}" destId="{921558BA-4D8B-4BAB-94D7-0B186FD2656C}" srcOrd="0" destOrd="0" parTransId="{0AEBE48B-8CEC-4B79-8D4A-6498E820FCC0}" sibTransId="{83821117-96AB-4C27-8FDE-EC8C6C6612AB}"/>
    <dgm:cxn modelId="{0F98A005-8B80-4FFA-85FE-BC131F87F58B}" srcId="{8A70950D-09A3-41D4-B1BD-42F6543DC7B1}" destId="{E9BF5C6B-6CDD-499F-9F71-B46A5D41115B}" srcOrd="0" destOrd="0" parTransId="{63C9E13B-0A21-4FB2-9848-D464AEE27ACF}" sibTransId="{2ED772FF-02B1-48B5-841F-7375E45CC2C4}"/>
    <dgm:cxn modelId="{BBDAC0D6-8055-4320-A23F-2DCDF7CEB932}" srcId="{EB67CAB8-359B-43EB-89AF-DDF1E50E26B7}" destId="{C16FD888-1838-4D8B-A907-250D2341049E}" srcOrd="1" destOrd="0" parTransId="{4B126E80-1D51-4B62-ADF5-F5F6F61BE3AB}" sibTransId="{4898EBE4-647F-433C-B2B5-2E6DD3CA018C}"/>
    <dgm:cxn modelId="{AF49055B-346D-4BF0-8767-3BB921FCDCBD}" type="presOf" srcId="{8A70950D-09A3-41D4-B1BD-42F6543DC7B1}" destId="{DB484033-52B9-4000-9331-8CA77BDC4461}" srcOrd="0" destOrd="0" presId="urn:microsoft.com/office/officeart/2005/8/layout/vList5"/>
    <dgm:cxn modelId="{113D4874-CA33-4ABF-A70E-D7F378DBD41F}" srcId="{798DBC3F-CB7E-4F96-AE98-A6716434F759}" destId="{EB67CAB8-359B-43EB-89AF-DDF1E50E26B7}" srcOrd="1" destOrd="0" parTransId="{6C0AEE44-45F5-4649-9F38-7A1A32299BC9}" sibTransId="{8EA5FA37-1928-4F2B-9476-EDB5787BAD09}"/>
    <dgm:cxn modelId="{5EE7E763-47CD-4C10-9620-0AF8BC0DDE83}" srcId="{798DBC3F-CB7E-4F96-AE98-A6716434F759}" destId="{8A70950D-09A3-41D4-B1BD-42F6543DC7B1}" srcOrd="2" destOrd="0" parTransId="{D8AC625B-51C9-49EB-AF7C-149764F0D953}" sibTransId="{F358933B-7BBC-46C2-AA4F-2977904EF2F8}"/>
    <dgm:cxn modelId="{3B09D979-511C-4E5B-A89B-8E67871C5483}" type="presOf" srcId="{798DBC3F-CB7E-4F96-AE98-A6716434F759}" destId="{17742A5A-4FB6-4146-8D38-BEE2A7D5548F}" srcOrd="0" destOrd="0" presId="urn:microsoft.com/office/officeart/2005/8/layout/vList5"/>
    <dgm:cxn modelId="{BD54FA88-EE6E-4001-9EA3-2199ECB3BBB4}" srcId="{9F7E4D59-9044-4870-93EF-FC7D2A25EAE9}" destId="{3BF116F4-CC39-46FE-B640-7ABD44C60804}" srcOrd="1" destOrd="0" parTransId="{1BD604C4-BA29-4AEA-BC46-9F1B5A52746E}" sibTransId="{FC317144-079A-47D4-9B40-0A489FDFD033}"/>
    <dgm:cxn modelId="{FC763F6C-E75C-4C22-B810-6ABAB930EAA8}" type="presParOf" srcId="{17742A5A-4FB6-4146-8D38-BEE2A7D5548F}" destId="{C5E7A7BB-A69B-44ED-A242-6BC2C5A5C31F}" srcOrd="0" destOrd="0" presId="urn:microsoft.com/office/officeart/2005/8/layout/vList5"/>
    <dgm:cxn modelId="{85FE40EE-CFE3-480C-A95D-D44A2B78FAA5}" type="presParOf" srcId="{C5E7A7BB-A69B-44ED-A242-6BC2C5A5C31F}" destId="{951B6DF8-290E-49D8-90E2-E9B89340C37D}" srcOrd="0" destOrd="0" presId="urn:microsoft.com/office/officeart/2005/8/layout/vList5"/>
    <dgm:cxn modelId="{258EFAED-7418-409E-A172-E658F6BB6ECF}" type="presParOf" srcId="{C5E7A7BB-A69B-44ED-A242-6BC2C5A5C31F}" destId="{5473C31C-C28F-402A-A090-AF7352B4E30B}" srcOrd="1" destOrd="0" presId="urn:microsoft.com/office/officeart/2005/8/layout/vList5"/>
    <dgm:cxn modelId="{CC9480E4-5E77-4231-8B0B-DD351384D71C}" type="presParOf" srcId="{17742A5A-4FB6-4146-8D38-BEE2A7D5548F}" destId="{E85F7F9B-3317-40ED-92F9-BC0D6FADB105}" srcOrd="1" destOrd="0" presId="urn:microsoft.com/office/officeart/2005/8/layout/vList5"/>
    <dgm:cxn modelId="{A6CEDDE7-BEAF-4316-9ABC-01B3685991C1}" type="presParOf" srcId="{17742A5A-4FB6-4146-8D38-BEE2A7D5548F}" destId="{FA352B83-BDCA-43E0-B92F-E9A7CB5D78FA}" srcOrd="2" destOrd="0" presId="urn:microsoft.com/office/officeart/2005/8/layout/vList5"/>
    <dgm:cxn modelId="{5450F6C8-730B-4EAE-ADF8-5B6E0F739BC1}" type="presParOf" srcId="{FA352B83-BDCA-43E0-B92F-E9A7CB5D78FA}" destId="{6F86D0FC-D170-4E82-B48A-AA6F35D8B86A}" srcOrd="0" destOrd="0" presId="urn:microsoft.com/office/officeart/2005/8/layout/vList5"/>
    <dgm:cxn modelId="{77F45FD4-7281-428A-9B31-C7ACEF53562E}" type="presParOf" srcId="{FA352B83-BDCA-43E0-B92F-E9A7CB5D78FA}" destId="{5055EFF1-199E-42B6-9A49-36E657CB175C}" srcOrd="1" destOrd="0" presId="urn:microsoft.com/office/officeart/2005/8/layout/vList5"/>
    <dgm:cxn modelId="{34FA2554-AC8F-4032-AE7E-02AFA2190594}" type="presParOf" srcId="{17742A5A-4FB6-4146-8D38-BEE2A7D5548F}" destId="{40B90993-698E-4EBD-B6BE-9622A1C79588}" srcOrd="3" destOrd="0" presId="urn:microsoft.com/office/officeart/2005/8/layout/vList5"/>
    <dgm:cxn modelId="{DABA7316-A1C3-4D26-AB06-097825F14C83}" type="presParOf" srcId="{17742A5A-4FB6-4146-8D38-BEE2A7D5548F}" destId="{61E9AF88-B617-4D55-9B1D-1D8F92E30423}" srcOrd="4" destOrd="0" presId="urn:microsoft.com/office/officeart/2005/8/layout/vList5"/>
    <dgm:cxn modelId="{4929229F-5A65-45BC-AB10-262FED86D831}" type="presParOf" srcId="{61E9AF88-B617-4D55-9B1D-1D8F92E30423}" destId="{DB484033-52B9-4000-9331-8CA77BDC4461}" srcOrd="0" destOrd="0" presId="urn:microsoft.com/office/officeart/2005/8/layout/vList5"/>
    <dgm:cxn modelId="{873258B8-EAB2-4D2C-9382-71C36C5F2341}" type="presParOf" srcId="{61E9AF88-B617-4D55-9B1D-1D8F92E30423}" destId="{24E8A52D-8EA3-468C-93D5-A650252E7F1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1DA6C-5533-4222-BF73-AE29BD27E77D}" type="doc">
      <dgm:prSet loTypeId="urn:microsoft.com/office/officeart/2005/8/layout/cycle8" loCatId="cycle" qsTypeId="urn:microsoft.com/office/officeart/2005/8/quickstyle/simple1" qsCatId="simple" csTypeId="urn:microsoft.com/office/officeart/2005/8/colors/colorful1#2" csCatId="colorful" phldr="1"/>
      <dgm:spPr/>
    </dgm:pt>
    <dgm:pt modelId="{64380A9E-039B-4B6E-B2E1-232048841825}">
      <dgm:prSet phldrT="[Текст]"/>
      <dgm:spPr/>
      <dgm:t>
        <a:bodyPr/>
        <a:lstStyle/>
        <a:p>
          <a:r>
            <a:rPr lang="ru-RU" dirty="0" smtClean="0"/>
            <a:t>Стекло</a:t>
          </a:r>
          <a:endParaRPr lang="ru-RU" dirty="0"/>
        </a:p>
      </dgm:t>
    </dgm:pt>
    <dgm:pt modelId="{FE3F237D-97C2-44C6-8549-F2D013D9155B}" type="parTrans" cxnId="{FD84FF13-7B44-439D-A946-E53CD97258F6}">
      <dgm:prSet/>
      <dgm:spPr/>
      <dgm:t>
        <a:bodyPr/>
        <a:lstStyle/>
        <a:p>
          <a:endParaRPr lang="ru-RU"/>
        </a:p>
      </dgm:t>
    </dgm:pt>
    <dgm:pt modelId="{C2E37B32-B9DB-4633-9303-AD1CC61C95AF}" type="sibTrans" cxnId="{FD84FF13-7B44-439D-A946-E53CD97258F6}">
      <dgm:prSet/>
      <dgm:spPr/>
      <dgm:t>
        <a:bodyPr/>
        <a:lstStyle/>
        <a:p>
          <a:endParaRPr lang="ru-RU"/>
        </a:p>
      </dgm:t>
    </dgm:pt>
    <dgm:pt modelId="{A9D16717-6E73-49A3-9C2E-EE3AECD6D2AF}">
      <dgm:prSet phldrT="[Текст]"/>
      <dgm:spPr/>
      <dgm:t>
        <a:bodyPr/>
        <a:lstStyle/>
        <a:p>
          <a:r>
            <a:rPr lang="ru-RU" dirty="0" smtClean="0"/>
            <a:t>Пластик</a:t>
          </a:r>
          <a:endParaRPr lang="ru-RU" dirty="0"/>
        </a:p>
      </dgm:t>
    </dgm:pt>
    <dgm:pt modelId="{724E7AAA-3A6C-40D4-B880-28CA74077787}" type="parTrans" cxnId="{0B07BF88-957B-4D79-A89C-25E2EDD5EDB3}">
      <dgm:prSet/>
      <dgm:spPr/>
      <dgm:t>
        <a:bodyPr/>
        <a:lstStyle/>
        <a:p>
          <a:endParaRPr lang="ru-RU"/>
        </a:p>
      </dgm:t>
    </dgm:pt>
    <dgm:pt modelId="{2E3B5D49-61E1-4625-B79A-C59FCB58219D}" type="sibTrans" cxnId="{0B07BF88-957B-4D79-A89C-25E2EDD5EDB3}">
      <dgm:prSet/>
      <dgm:spPr/>
      <dgm:t>
        <a:bodyPr/>
        <a:lstStyle/>
        <a:p>
          <a:endParaRPr lang="ru-RU"/>
        </a:p>
      </dgm:t>
    </dgm:pt>
    <dgm:pt modelId="{D8714DB6-EA9D-4DA8-A82E-A6598AC4BF74}">
      <dgm:prSet phldrT="[Текст]"/>
      <dgm:spPr/>
      <dgm:t>
        <a:bodyPr/>
        <a:lstStyle/>
        <a:p>
          <a:r>
            <a:rPr lang="ru-RU" dirty="0" smtClean="0"/>
            <a:t>Бумага, картон</a:t>
          </a:r>
          <a:endParaRPr lang="ru-RU" dirty="0"/>
        </a:p>
      </dgm:t>
    </dgm:pt>
    <dgm:pt modelId="{4C89D3CC-E788-4D66-9770-CFDA9BBD43BA}" type="parTrans" cxnId="{E4CED5F0-2807-402C-9C99-BB6F48BB9907}">
      <dgm:prSet/>
      <dgm:spPr/>
      <dgm:t>
        <a:bodyPr/>
        <a:lstStyle/>
        <a:p>
          <a:endParaRPr lang="ru-RU"/>
        </a:p>
      </dgm:t>
    </dgm:pt>
    <dgm:pt modelId="{6180A9B3-572B-424F-8E35-68B32DA6CDF1}" type="sibTrans" cxnId="{E4CED5F0-2807-402C-9C99-BB6F48BB9907}">
      <dgm:prSet/>
      <dgm:spPr/>
      <dgm:t>
        <a:bodyPr/>
        <a:lstStyle/>
        <a:p>
          <a:endParaRPr lang="ru-RU"/>
        </a:p>
      </dgm:t>
    </dgm:pt>
    <dgm:pt modelId="{DAB6284C-7A24-4199-AFF2-60A87704BA93}">
      <dgm:prSet/>
      <dgm:spPr/>
      <dgm:t>
        <a:bodyPr/>
        <a:lstStyle/>
        <a:p>
          <a:r>
            <a:rPr lang="ru-RU" dirty="0" smtClean="0"/>
            <a:t>Пищевые отходы</a:t>
          </a:r>
          <a:endParaRPr lang="ru-RU" dirty="0"/>
        </a:p>
      </dgm:t>
    </dgm:pt>
    <dgm:pt modelId="{3F957ADA-0C0B-454F-8208-4CB956FDAEF2}" type="parTrans" cxnId="{860966EE-9F05-4AF5-97B5-BC385937B0C4}">
      <dgm:prSet/>
      <dgm:spPr/>
      <dgm:t>
        <a:bodyPr/>
        <a:lstStyle/>
        <a:p>
          <a:endParaRPr lang="ru-RU"/>
        </a:p>
      </dgm:t>
    </dgm:pt>
    <dgm:pt modelId="{F0E396E8-B4A6-4F4D-813D-A8C185C2407B}" type="sibTrans" cxnId="{860966EE-9F05-4AF5-97B5-BC385937B0C4}">
      <dgm:prSet/>
      <dgm:spPr/>
      <dgm:t>
        <a:bodyPr/>
        <a:lstStyle/>
        <a:p>
          <a:endParaRPr lang="ru-RU"/>
        </a:p>
      </dgm:t>
    </dgm:pt>
    <dgm:pt modelId="{A10251DD-7312-468F-93AB-7F010BD444B5}" type="pres">
      <dgm:prSet presAssocID="{8B21DA6C-5533-4222-BF73-AE29BD27E77D}" presName="compositeShape" presStyleCnt="0">
        <dgm:presLayoutVars>
          <dgm:chMax val="7"/>
          <dgm:dir/>
          <dgm:resizeHandles val="exact"/>
        </dgm:presLayoutVars>
      </dgm:prSet>
      <dgm:spPr/>
    </dgm:pt>
    <dgm:pt modelId="{01F37A6B-24CF-406D-B00D-8B730C2ACB1E}" type="pres">
      <dgm:prSet presAssocID="{8B21DA6C-5533-4222-BF73-AE29BD27E77D}" presName="wedge1" presStyleLbl="node1" presStyleIdx="0" presStyleCnt="4"/>
      <dgm:spPr/>
      <dgm:t>
        <a:bodyPr/>
        <a:lstStyle/>
        <a:p>
          <a:endParaRPr lang="ru-RU"/>
        </a:p>
      </dgm:t>
    </dgm:pt>
    <dgm:pt modelId="{688D3C40-8A20-4F69-9323-B60597B3B548}" type="pres">
      <dgm:prSet presAssocID="{8B21DA6C-5533-4222-BF73-AE29BD27E77D}" presName="dummy1a" presStyleCnt="0"/>
      <dgm:spPr/>
    </dgm:pt>
    <dgm:pt modelId="{14CA92E1-1451-4A04-B881-17BB9182898E}" type="pres">
      <dgm:prSet presAssocID="{8B21DA6C-5533-4222-BF73-AE29BD27E77D}" presName="dummy1b" presStyleCnt="0"/>
      <dgm:spPr/>
    </dgm:pt>
    <dgm:pt modelId="{EDA92D13-4E57-4B7B-8E60-50D5088D0DAE}" type="pres">
      <dgm:prSet presAssocID="{8B21DA6C-5533-4222-BF73-AE29BD27E77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4087D-E5F1-41B2-9681-4AD8D1E97DDA}" type="pres">
      <dgm:prSet presAssocID="{8B21DA6C-5533-4222-BF73-AE29BD27E77D}" presName="wedge2" presStyleLbl="node1" presStyleIdx="1" presStyleCnt="4"/>
      <dgm:spPr/>
      <dgm:t>
        <a:bodyPr/>
        <a:lstStyle/>
        <a:p>
          <a:endParaRPr lang="ru-RU"/>
        </a:p>
      </dgm:t>
    </dgm:pt>
    <dgm:pt modelId="{70F4848C-3456-4852-BE9B-08F47B567D19}" type="pres">
      <dgm:prSet presAssocID="{8B21DA6C-5533-4222-BF73-AE29BD27E77D}" presName="dummy2a" presStyleCnt="0"/>
      <dgm:spPr/>
    </dgm:pt>
    <dgm:pt modelId="{B24A85CE-B0CD-4EC9-99B2-52303E68D5D4}" type="pres">
      <dgm:prSet presAssocID="{8B21DA6C-5533-4222-BF73-AE29BD27E77D}" presName="dummy2b" presStyleCnt="0"/>
      <dgm:spPr/>
    </dgm:pt>
    <dgm:pt modelId="{EF28F2AC-0C3A-479C-9514-3EADBBF4A04D}" type="pres">
      <dgm:prSet presAssocID="{8B21DA6C-5533-4222-BF73-AE29BD27E77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6FB4E-3F70-4BA8-BD46-0940EA367F01}" type="pres">
      <dgm:prSet presAssocID="{8B21DA6C-5533-4222-BF73-AE29BD27E77D}" presName="wedge3" presStyleLbl="node1" presStyleIdx="2" presStyleCnt="4"/>
      <dgm:spPr/>
      <dgm:t>
        <a:bodyPr/>
        <a:lstStyle/>
        <a:p>
          <a:endParaRPr lang="ru-RU"/>
        </a:p>
      </dgm:t>
    </dgm:pt>
    <dgm:pt modelId="{6DDAF086-3178-42BF-8C56-B18FAA6C4313}" type="pres">
      <dgm:prSet presAssocID="{8B21DA6C-5533-4222-BF73-AE29BD27E77D}" presName="dummy3a" presStyleCnt="0"/>
      <dgm:spPr/>
    </dgm:pt>
    <dgm:pt modelId="{9C518FDE-1039-43FF-A24F-7CCC3560E756}" type="pres">
      <dgm:prSet presAssocID="{8B21DA6C-5533-4222-BF73-AE29BD27E77D}" presName="dummy3b" presStyleCnt="0"/>
      <dgm:spPr/>
    </dgm:pt>
    <dgm:pt modelId="{F2F7F82A-7D99-4773-AC41-EBE255119E77}" type="pres">
      <dgm:prSet presAssocID="{8B21DA6C-5533-4222-BF73-AE29BD27E77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B1923-59FE-4948-8C40-3001C0A28141}" type="pres">
      <dgm:prSet presAssocID="{8B21DA6C-5533-4222-BF73-AE29BD27E77D}" presName="wedge4" presStyleLbl="node1" presStyleIdx="3" presStyleCnt="4"/>
      <dgm:spPr/>
      <dgm:t>
        <a:bodyPr/>
        <a:lstStyle/>
        <a:p>
          <a:endParaRPr lang="ru-RU"/>
        </a:p>
      </dgm:t>
    </dgm:pt>
    <dgm:pt modelId="{E96FF561-7E14-4D71-ACC2-E1139B68FA7F}" type="pres">
      <dgm:prSet presAssocID="{8B21DA6C-5533-4222-BF73-AE29BD27E77D}" presName="dummy4a" presStyleCnt="0"/>
      <dgm:spPr/>
    </dgm:pt>
    <dgm:pt modelId="{30C67DE2-E7BF-4335-B92C-4B7AA2CF3ABA}" type="pres">
      <dgm:prSet presAssocID="{8B21DA6C-5533-4222-BF73-AE29BD27E77D}" presName="dummy4b" presStyleCnt="0"/>
      <dgm:spPr/>
    </dgm:pt>
    <dgm:pt modelId="{18C26542-B01B-41F8-BF10-6591A2A07940}" type="pres">
      <dgm:prSet presAssocID="{8B21DA6C-5533-4222-BF73-AE29BD27E77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35D54-9280-4F82-904A-8BF42756E5A7}" type="pres">
      <dgm:prSet presAssocID="{C2E37B32-B9DB-4633-9303-AD1CC61C95AF}" presName="arrowWedge1" presStyleLbl="fgSibTrans2D1" presStyleIdx="0" presStyleCnt="4"/>
      <dgm:spPr/>
    </dgm:pt>
    <dgm:pt modelId="{AB60502E-9FD0-47A3-995C-9996C070B7B8}" type="pres">
      <dgm:prSet presAssocID="{2E3B5D49-61E1-4625-B79A-C59FCB58219D}" presName="arrowWedge2" presStyleLbl="fgSibTrans2D1" presStyleIdx="1" presStyleCnt="4"/>
      <dgm:spPr/>
    </dgm:pt>
    <dgm:pt modelId="{F2BEDF57-145F-4440-8FB7-6DC1D2E312B9}" type="pres">
      <dgm:prSet presAssocID="{F0E396E8-B4A6-4F4D-813D-A8C185C2407B}" presName="arrowWedge3" presStyleLbl="fgSibTrans2D1" presStyleIdx="2" presStyleCnt="4"/>
      <dgm:spPr/>
    </dgm:pt>
    <dgm:pt modelId="{4D021E4C-BAF9-4278-8514-CA1368190BED}" type="pres">
      <dgm:prSet presAssocID="{6180A9B3-572B-424F-8E35-68B32DA6CDF1}" presName="arrowWedge4" presStyleLbl="fgSibTrans2D1" presStyleIdx="3" presStyleCnt="4"/>
      <dgm:spPr/>
    </dgm:pt>
  </dgm:ptLst>
  <dgm:cxnLst>
    <dgm:cxn modelId="{00DBD66F-9E2D-4270-89ED-5539D798684C}" type="presOf" srcId="{DAB6284C-7A24-4199-AFF2-60A87704BA93}" destId="{F2F7F82A-7D99-4773-AC41-EBE255119E77}" srcOrd="1" destOrd="0" presId="urn:microsoft.com/office/officeart/2005/8/layout/cycle8"/>
    <dgm:cxn modelId="{45465027-0E17-40FA-A465-71436435FD97}" type="presOf" srcId="{A9D16717-6E73-49A3-9C2E-EE3AECD6D2AF}" destId="{EF28F2AC-0C3A-479C-9514-3EADBBF4A04D}" srcOrd="1" destOrd="0" presId="urn:microsoft.com/office/officeart/2005/8/layout/cycle8"/>
    <dgm:cxn modelId="{351C65E6-3361-41F7-80F0-EC0452E2915C}" type="presOf" srcId="{D8714DB6-EA9D-4DA8-A82E-A6598AC4BF74}" destId="{6DBB1923-59FE-4948-8C40-3001C0A28141}" srcOrd="0" destOrd="0" presId="urn:microsoft.com/office/officeart/2005/8/layout/cycle8"/>
    <dgm:cxn modelId="{E4CED5F0-2807-402C-9C99-BB6F48BB9907}" srcId="{8B21DA6C-5533-4222-BF73-AE29BD27E77D}" destId="{D8714DB6-EA9D-4DA8-A82E-A6598AC4BF74}" srcOrd="3" destOrd="0" parTransId="{4C89D3CC-E788-4D66-9770-CFDA9BBD43BA}" sibTransId="{6180A9B3-572B-424F-8E35-68B32DA6CDF1}"/>
    <dgm:cxn modelId="{0B07BF88-957B-4D79-A89C-25E2EDD5EDB3}" srcId="{8B21DA6C-5533-4222-BF73-AE29BD27E77D}" destId="{A9D16717-6E73-49A3-9C2E-EE3AECD6D2AF}" srcOrd="1" destOrd="0" parTransId="{724E7AAA-3A6C-40D4-B880-28CA74077787}" sibTransId="{2E3B5D49-61E1-4625-B79A-C59FCB58219D}"/>
    <dgm:cxn modelId="{FD84FF13-7B44-439D-A946-E53CD97258F6}" srcId="{8B21DA6C-5533-4222-BF73-AE29BD27E77D}" destId="{64380A9E-039B-4B6E-B2E1-232048841825}" srcOrd="0" destOrd="0" parTransId="{FE3F237D-97C2-44C6-8549-F2D013D9155B}" sibTransId="{C2E37B32-B9DB-4633-9303-AD1CC61C95AF}"/>
    <dgm:cxn modelId="{1E14DFE4-7B53-42B5-AA6D-3C6DA0627B3E}" type="presOf" srcId="{8B21DA6C-5533-4222-BF73-AE29BD27E77D}" destId="{A10251DD-7312-468F-93AB-7F010BD444B5}" srcOrd="0" destOrd="0" presId="urn:microsoft.com/office/officeart/2005/8/layout/cycle8"/>
    <dgm:cxn modelId="{03CE5983-D0EC-445D-BCD9-AB814DAF2C03}" type="presOf" srcId="{64380A9E-039B-4B6E-B2E1-232048841825}" destId="{01F37A6B-24CF-406D-B00D-8B730C2ACB1E}" srcOrd="0" destOrd="0" presId="urn:microsoft.com/office/officeart/2005/8/layout/cycle8"/>
    <dgm:cxn modelId="{C035C720-6ED6-4F8B-AEA7-F155BF83297E}" type="presOf" srcId="{64380A9E-039B-4B6E-B2E1-232048841825}" destId="{EDA92D13-4E57-4B7B-8E60-50D5088D0DAE}" srcOrd="1" destOrd="0" presId="urn:microsoft.com/office/officeart/2005/8/layout/cycle8"/>
    <dgm:cxn modelId="{64EB89AA-B247-4F2A-A99F-1167F1FF7D3C}" type="presOf" srcId="{A9D16717-6E73-49A3-9C2E-EE3AECD6D2AF}" destId="{F354087D-E5F1-41B2-9681-4AD8D1E97DDA}" srcOrd="0" destOrd="0" presId="urn:microsoft.com/office/officeart/2005/8/layout/cycle8"/>
    <dgm:cxn modelId="{E6258C97-D7BE-4BE1-B8EB-12086B34F1CB}" type="presOf" srcId="{DAB6284C-7A24-4199-AFF2-60A87704BA93}" destId="{2C26FB4E-3F70-4BA8-BD46-0940EA367F01}" srcOrd="0" destOrd="0" presId="urn:microsoft.com/office/officeart/2005/8/layout/cycle8"/>
    <dgm:cxn modelId="{2759A842-B608-4A36-BA01-6874C77288B4}" type="presOf" srcId="{D8714DB6-EA9D-4DA8-A82E-A6598AC4BF74}" destId="{18C26542-B01B-41F8-BF10-6591A2A07940}" srcOrd="1" destOrd="0" presId="urn:microsoft.com/office/officeart/2005/8/layout/cycle8"/>
    <dgm:cxn modelId="{860966EE-9F05-4AF5-97B5-BC385937B0C4}" srcId="{8B21DA6C-5533-4222-BF73-AE29BD27E77D}" destId="{DAB6284C-7A24-4199-AFF2-60A87704BA93}" srcOrd="2" destOrd="0" parTransId="{3F957ADA-0C0B-454F-8208-4CB956FDAEF2}" sibTransId="{F0E396E8-B4A6-4F4D-813D-A8C185C2407B}"/>
    <dgm:cxn modelId="{E430D6C1-2ACF-4511-9428-0D77B1C5D344}" type="presParOf" srcId="{A10251DD-7312-468F-93AB-7F010BD444B5}" destId="{01F37A6B-24CF-406D-B00D-8B730C2ACB1E}" srcOrd="0" destOrd="0" presId="urn:microsoft.com/office/officeart/2005/8/layout/cycle8"/>
    <dgm:cxn modelId="{04ECA89F-3027-4FB1-B299-22C376A1C5EC}" type="presParOf" srcId="{A10251DD-7312-468F-93AB-7F010BD444B5}" destId="{688D3C40-8A20-4F69-9323-B60597B3B548}" srcOrd="1" destOrd="0" presId="urn:microsoft.com/office/officeart/2005/8/layout/cycle8"/>
    <dgm:cxn modelId="{91EF5305-5C01-4D4F-88F2-191C7E7DE8C6}" type="presParOf" srcId="{A10251DD-7312-468F-93AB-7F010BD444B5}" destId="{14CA92E1-1451-4A04-B881-17BB9182898E}" srcOrd="2" destOrd="0" presId="urn:microsoft.com/office/officeart/2005/8/layout/cycle8"/>
    <dgm:cxn modelId="{748C93EF-28FB-4BE1-B317-BAF882207832}" type="presParOf" srcId="{A10251DD-7312-468F-93AB-7F010BD444B5}" destId="{EDA92D13-4E57-4B7B-8E60-50D5088D0DAE}" srcOrd="3" destOrd="0" presId="urn:microsoft.com/office/officeart/2005/8/layout/cycle8"/>
    <dgm:cxn modelId="{8B7DC9FC-5621-49C7-A1EA-16F7A1264334}" type="presParOf" srcId="{A10251DD-7312-468F-93AB-7F010BD444B5}" destId="{F354087D-E5F1-41B2-9681-4AD8D1E97DDA}" srcOrd="4" destOrd="0" presId="urn:microsoft.com/office/officeart/2005/8/layout/cycle8"/>
    <dgm:cxn modelId="{D4E804BC-71C8-4707-B659-7714FAC8D0B2}" type="presParOf" srcId="{A10251DD-7312-468F-93AB-7F010BD444B5}" destId="{70F4848C-3456-4852-BE9B-08F47B567D19}" srcOrd="5" destOrd="0" presId="urn:microsoft.com/office/officeart/2005/8/layout/cycle8"/>
    <dgm:cxn modelId="{B4B086BC-87A1-4F80-A62A-D8D7D30DB8F9}" type="presParOf" srcId="{A10251DD-7312-468F-93AB-7F010BD444B5}" destId="{B24A85CE-B0CD-4EC9-99B2-52303E68D5D4}" srcOrd="6" destOrd="0" presId="urn:microsoft.com/office/officeart/2005/8/layout/cycle8"/>
    <dgm:cxn modelId="{D643DAAC-ED02-4471-9EE1-E9488E7079D7}" type="presParOf" srcId="{A10251DD-7312-468F-93AB-7F010BD444B5}" destId="{EF28F2AC-0C3A-479C-9514-3EADBBF4A04D}" srcOrd="7" destOrd="0" presId="urn:microsoft.com/office/officeart/2005/8/layout/cycle8"/>
    <dgm:cxn modelId="{AC845E55-0D6C-4415-B625-37676D313685}" type="presParOf" srcId="{A10251DD-7312-468F-93AB-7F010BD444B5}" destId="{2C26FB4E-3F70-4BA8-BD46-0940EA367F01}" srcOrd="8" destOrd="0" presId="urn:microsoft.com/office/officeart/2005/8/layout/cycle8"/>
    <dgm:cxn modelId="{F7D2E59C-152F-4C42-AD84-C715A4761F48}" type="presParOf" srcId="{A10251DD-7312-468F-93AB-7F010BD444B5}" destId="{6DDAF086-3178-42BF-8C56-B18FAA6C4313}" srcOrd="9" destOrd="0" presId="urn:microsoft.com/office/officeart/2005/8/layout/cycle8"/>
    <dgm:cxn modelId="{CA1EC95A-FBC2-4076-97F2-8A5D6800E83E}" type="presParOf" srcId="{A10251DD-7312-468F-93AB-7F010BD444B5}" destId="{9C518FDE-1039-43FF-A24F-7CCC3560E756}" srcOrd="10" destOrd="0" presId="urn:microsoft.com/office/officeart/2005/8/layout/cycle8"/>
    <dgm:cxn modelId="{9CCA79F6-6FE6-47E5-87E9-CA8836DFE4EC}" type="presParOf" srcId="{A10251DD-7312-468F-93AB-7F010BD444B5}" destId="{F2F7F82A-7D99-4773-AC41-EBE255119E77}" srcOrd="11" destOrd="0" presId="urn:microsoft.com/office/officeart/2005/8/layout/cycle8"/>
    <dgm:cxn modelId="{DE4FBC38-D0C7-4EE2-B2ED-F1A369AA52C5}" type="presParOf" srcId="{A10251DD-7312-468F-93AB-7F010BD444B5}" destId="{6DBB1923-59FE-4948-8C40-3001C0A28141}" srcOrd="12" destOrd="0" presId="urn:microsoft.com/office/officeart/2005/8/layout/cycle8"/>
    <dgm:cxn modelId="{E2F2587D-D595-4057-86B3-AE9ABA729DCD}" type="presParOf" srcId="{A10251DD-7312-468F-93AB-7F010BD444B5}" destId="{E96FF561-7E14-4D71-ACC2-E1139B68FA7F}" srcOrd="13" destOrd="0" presId="urn:microsoft.com/office/officeart/2005/8/layout/cycle8"/>
    <dgm:cxn modelId="{870FC86F-1E62-400A-95C5-658AA9A59F18}" type="presParOf" srcId="{A10251DD-7312-468F-93AB-7F010BD444B5}" destId="{30C67DE2-E7BF-4335-B92C-4B7AA2CF3ABA}" srcOrd="14" destOrd="0" presId="urn:microsoft.com/office/officeart/2005/8/layout/cycle8"/>
    <dgm:cxn modelId="{8FF11DD0-58C9-4FB9-8B47-DD9DF0BD7BE9}" type="presParOf" srcId="{A10251DD-7312-468F-93AB-7F010BD444B5}" destId="{18C26542-B01B-41F8-BF10-6591A2A07940}" srcOrd="15" destOrd="0" presId="urn:microsoft.com/office/officeart/2005/8/layout/cycle8"/>
    <dgm:cxn modelId="{6CD9E8AB-B6F7-44F2-BFDB-5E393F5DF482}" type="presParOf" srcId="{A10251DD-7312-468F-93AB-7F010BD444B5}" destId="{81435D54-9280-4F82-904A-8BF42756E5A7}" srcOrd="16" destOrd="0" presId="urn:microsoft.com/office/officeart/2005/8/layout/cycle8"/>
    <dgm:cxn modelId="{36FF8A38-4D55-475C-ADDF-4885B8D053E7}" type="presParOf" srcId="{A10251DD-7312-468F-93AB-7F010BD444B5}" destId="{AB60502E-9FD0-47A3-995C-9996C070B7B8}" srcOrd="17" destOrd="0" presId="urn:microsoft.com/office/officeart/2005/8/layout/cycle8"/>
    <dgm:cxn modelId="{162F042C-1D04-4FB6-8A63-BF3BEBABBE49}" type="presParOf" srcId="{A10251DD-7312-468F-93AB-7F010BD444B5}" destId="{F2BEDF57-145F-4440-8FB7-6DC1D2E312B9}" srcOrd="18" destOrd="0" presId="urn:microsoft.com/office/officeart/2005/8/layout/cycle8"/>
    <dgm:cxn modelId="{8E081AB1-60CF-453D-B930-39F0E9EAD321}" type="presParOf" srcId="{A10251DD-7312-468F-93AB-7F010BD444B5}" destId="{4D021E4C-BAF9-4278-8514-CA1368190BED}" srcOrd="19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7315200" cy="2595025"/>
          </a:xfrm>
        </p:spPr>
        <p:txBody>
          <a:bodyPr/>
          <a:lstStyle/>
          <a:p>
            <a:r>
              <a:rPr lang="ru-RU" dirty="0" smtClean="0"/>
              <a:t>Мусор. Что с ним делать?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6336704" cy="57606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Муниципальное бюджетное </a:t>
            </a:r>
            <a:r>
              <a:rPr lang="ru-RU" dirty="0"/>
              <a:t>о</a:t>
            </a:r>
            <a:r>
              <a:rPr lang="ru-RU" dirty="0" smtClean="0"/>
              <a:t>бщеобразовательное учреждение «Школа № 182»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5423056"/>
            <a:ext cx="1582466" cy="95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4005064"/>
            <a:ext cx="280831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Учитель: </a:t>
            </a:r>
          </a:p>
          <a:p>
            <a:pPr algn="ctr"/>
            <a:r>
              <a:rPr lang="ru-RU" dirty="0" smtClean="0"/>
              <a:t>Кукушкина В.М.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Ученица: </a:t>
            </a:r>
          </a:p>
          <a:p>
            <a:pPr algn="ctr"/>
            <a:r>
              <a:rPr lang="ru-RU" dirty="0" smtClean="0"/>
              <a:t>Лебедева Кира 4а</a:t>
            </a:r>
          </a:p>
          <a:p>
            <a:pPr algn="ctr"/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612576" y="1052736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ПРЕЗЕНТАЦИЯ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005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00636"/>
            <a:ext cx="1688791" cy="11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322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9" y="1340769"/>
            <a:ext cx="1366453" cy="87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20616"/>
            <a:ext cx="7315200" cy="1154097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53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3789040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 smtClean="0"/>
              <a:t>-Тут есть такое твердое правило, - </a:t>
            </a:r>
          </a:p>
          <a:p>
            <a:pPr marL="45720" indent="0">
              <a:buNone/>
            </a:pPr>
            <a:r>
              <a:rPr lang="ru-RU" i="1" dirty="0" smtClean="0"/>
              <a:t>Сказал мне позднее Маленький принц. –</a:t>
            </a:r>
          </a:p>
          <a:p>
            <a:pPr marL="45720" indent="0">
              <a:buNone/>
            </a:pPr>
            <a:r>
              <a:rPr lang="ru-RU" i="1" dirty="0" smtClean="0"/>
              <a:t>Встал поутру, умылся, привел себя в порядок –</a:t>
            </a:r>
          </a:p>
          <a:p>
            <a:pPr marL="45720" indent="0">
              <a:buNone/>
            </a:pPr>
            <a:r>
              <a:rPr lang="ru-RU" i="1" dirty="0" smtClean="0"/>
              <a:t>И сразу же приведи в порядок свою планету.</a:t>
            </a:r>
          </a:p>
          <a:p>
            <a:pPr marL="45720" indent="0">
              <a:buNone/>
            </a:pPr>
            <a:endParaRPr lang="ru-RU" i="1" dirty="0" smtClean="0"/>
          </a:p>
          <a:p>
            <a:pPr marL="45720" indent="0" algn="r">
              <a:buNone/>
            </a:pPr>
            <a:r>
              <a:rPr lang="ru-RU" i="1" dirty="0" smtClean="0"/>
              <a:t>Антуан де Сент-Экзюпери.</a:t>
            </a:r>
          </a:p>
          <a:p>
            <a:pPr marL="45720" indent="0" algn="r">
              <a:buNone/>
            </a:pPr>
            <a:r>
              <a:rPr lang="ru-RU" i="1" dirty="0" smtClean="0"/>
              <a:t>«Маленький принц»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9816"/>
            <a:ext cx="1446141" cy="108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960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борются с мусором в разных странах?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037986943"/>
              </p:ext>
            </p:extLst>
          </p:nvPr>
        </p:nvGraphicFramePr>
        <p:xfrm>
          <a:off x="323528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84" y="2500306"/>
            <a:ext cx="736481" cy="4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44" y="3929066"/>
            <a:ext cx="1118312" cy="65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24" y="5429264"/>
            <a:ext cx="1509331" cy="88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6215082"/>
            <a:ext cx="1105547" cy="6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6000767"/>
            <a:ext cx="1261506" cy="7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2970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Свалки – причина загрязнения воздуха, почвы, водоемов!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0" y="1775705"/>
            <a:ext cx="1623701" cy="108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0" y="5500702"/>
            <a:ext cx="1466005" cy="109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56" y="1775705"/>
            <a:ext cx="1422598" cy="93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92" y="5715016"/>
            <a:ext cx="1257619" cy="94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5572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15200" cy="1154097"/>
          </a:xfrm>
        </p:spPr>
        <p:txBody>
          <a:bodyPr/>
          <a:lstStyle/>
          <a:p>
            <a:r>
              <a:rPr lang="ru-RU" dirty="0" smtClean="0"/>
              <a:t>Из чего состоит мусор?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430077572"/>
              </p:ext>
            </p:extLst>
          </p:nvPr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57430"/>
            <a:ext cx="890465" cy="5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08" y="3714752"/>
            <a:ext cx="1107592" cy="73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5734382"/>
            <a:ext cx="844146" cy="61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5554"/>
            <a:ext cx="1136461" cy="81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3"/>
            <a:ext cx="1035472" cy="77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00702"/>
            <a:ext cx="1545181" cy="102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086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Сортировка– вторая жизнь отходов!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266393"/>
            <a:ext cx="742310" cy="49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7496"/>
            <a:ext cx="1434065" cy="9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731"/>
          <a:stretch/>
        </p:blipFill>
        <p:spPr bwMode="auto">
          <a:xfrm>
            <a:off x="4716016" y="5429263"/>
            <a:ext cx="1309593" cy="80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500702"/>
            <a:ext cx="1204941" cy="80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471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сократить количество отходов?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7"/>
            <a:ext cx="7315200" cy="2232248"/>
          </a:xfrm>
        </p:spPr>
        <p:txBody>
          <a:bodyPr/>
          <a:lstStyle/>
          <a:p>
            <a:r>
              <a:rPr lang="ru-RU" dirty="0" smtClean="0"/>
              <a:t>Не брать лишние пакеты в магазине, а использовать старые повторно</a:t>
            </a:r>
          </a:p>
          <a:p>
            <a:r>
              <a:rPr lang="ru-RU" dirty="0" smtClean="0"/>
              <a:t>Писать и рисовать на обеих сторонах бумаги</a:t>
            </a:r>
          </a:p>
          <a:p>
            <a:r>
              <a:rPr lang="ru-RU" dirty="0" smtClean="0"/>
              <a:t>Покупать напитки в бутылках, которые можно сдать</a:t>
            </a:r>
          </a:p>
          <a:p>
            <a:r>
              <a:rPr lang="ru-RU" dirty="0" smtClean="0"/>
              <a:t>Не покупать больше, чем понадобится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4098"/>
            <a:ext cx="1320084" cy="109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731902"/>
            <a:ext cx="869443" cy="112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5017166"/>
            <a:ext cx="1214446" cy="121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39" y="5407588"/>
            <a:ext cx="1498901" cy="93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228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315200" cy="1154097"/>
          </a:xfrm>
        </p:spPr>
        <p:txBody>
          <a:bodyPr/>
          <a:lstStyle/>
          <a:p>
            <a:r>
              <a:rPr lang="ru-RU" dirty="0" smtClean="0"/>
              <a:t>Как выбрасывать мусор?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7315200" cy="3539527"/>
          </a:xfrm>
        </p:spPr>
        <p:txBody>
          <a:bodyPr/>
          <a:lstStyle/>
          <a:p>
            <a:r>
              <a:rPr lang="ru-RU" dirty="0" smtClean="0"/>
              <a:t>Дома мусор выбрасывай в мусорный мешок</a:t>
            </a:r>
          </a:p>
          <a:p>
            <a:r>
              <a:rPr lang="ru-RU" dirty="0" smtClean="0"/>
              <a:t>Ведро закрывай крышкой</a:t>
            </a:r>
          </a:p>
          <a:p>
            <a:r>
              <a:rPr lang="ru-RU" dirty="0" smtClean="0"/>
              <a:t>Когда выбрасываешь мусор, плотно закрой пакет!</a:t>
            </a:r>
          </a:p>
          <a:p>
            <a:r>
              <a:rPr lang="ru-RU" dirty="0" smtClean="0"/>
              <a:t>Выбрасывай мусор в специальные контейнеры</a:t>
            </a:r>
          </a:p>
          <a:p>
            <a:r>
              <a:rPr lang="ru-RU" dirty="0" smtClean="0"/>
              <a:t>На улице выбрасывай мусор только в урны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15016"/>
            <a:ext cx="987136" cy="9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43578"/>
            <a:ext cx="842475" cy="10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000768"/>
            <a:ext cx="702520" cy="70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762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снова использовать мусор?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7315200" cy="1307239"/>
          </a:xfrm>
        </p:spPr>
        <p:txBody>
          <a:bodyPr/>
          <a:lstStyle/>
          <a:p>
            <a:r>
              <a:rPr lang="ru-RU" dirty="0" smtClean="0"/>
              <a:t>Одежду можно отдать нуждающимся</a:t>
            </a:r>
          </a:p>
          <a:p>
            <a:r>
              <a:rPr lang="ru-RU" dirty="0" smtClean="0"/>
              <a:t>Не выбрасывай старые игрушки – они могут пригодиться!</a:t>
            </a:r>
          </a:p>
          <a:p>
            <a:r>
              <a:rPr lang="ru-RU" dirty="0" smtClean="0"/>
              <a:t>Используй пищевые отходы для удобрений в саду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24944"/>
            <a:ext cx="839867" cy="78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56" y="5214950"/>
            <a:ext cx="1225273" cy="9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51" y="4071942"/>
            <a:ext cx="899312" cy="57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8082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B7FF"/>
      </a:dk1>
      <a:lt1>
        <a:sysClr val="window" lastClr="171717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47</TotalTime>
  <Words>233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Перспектива</vt:lpstr>
      <vt:lpstr>Мусор. Что с ним делать?</vt:lpstr>
      <vt:lpstr>Слайд 2</vt:lpstr>
      <vt:lpstr>Как борются с мусором в разных странах?</vt:lpstr>
      <vt:lpstr>Свалки – причина загрязнения воздуха, почвы, водоемов!</vt:lpstr>
      <vt:lpstr>Из чего состоит мусор?</vt:lpstr>
      <vt:lpstr>Сортировка– вторая жизнь отходов!</vt:lpstr>
      <vt:lpstr>Как сократить количество отходов?</vt:lpstr>
      <vt:lpstr>Как выбрасывать мусор?</vt:lpstr>
      <vt:lpstr>Как снова использовать мусор?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Мусор. Что с ним делать?</dc:title>
  <cp:lastModifiedBy>Аравика</cp:lastModifiedBy>
  <cp:revision>8</cp:revision>
  <dcterms:modified xsi:type="dcterms:W3CDTF">2016-02-07T21:08:54Z</dcterms:modified>
</cp:coreProperties>
</file>