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73" r:id="rId7"/>
    <p:sldId id="261" r:id="rId8"/>
    <p:sldId id="266" r:id="rId9"/>
    <p:sldId id="264" r:id="rId10"/>
    <p:sldId id="265" r:id="rId11"/>
    <p:sldId id="267" r:id="rId12"/>
    <p:sldId id="262" r:id="rId13"/>
    <p:sldId id="269" r:id="rId14"/>
    <p:sldId id="268" r:id="rId15"/>
    <p:sldId id="270" r:id="rId16"/>
    <p:sldId id="26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tx1"/>
                </a:solidFill>
              </a:rPr>
              <a:t>Театр - это волшебный край, в котором ребенок радуется, играя, а в игре он познает мир!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С. И. Мерзлякова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Развитие познавательно-речевой активности  детей младшего дошкольного возраста средствами театрализованной деятельности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театрализации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ребенок, отождествляя себя с героями сказок и произведений, лучше познает окружающую действительность, факты и явления жизни    </a:t>
            </a:r>
          </a:p>
          <a:p>
            <a:endParaRPr lang="ru-RU" dirty="0"/>
          </a:p>
        </p:txBody>
      </p:sp>
      <p:pic>
        <p:nvPicPr>
          <p:cNvPr id="2050" name="Picture 2" descr="C:\Documents and Settings\UserXP\Рабочий стол\материалы для сайта\Ото\SDC10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606306"/>
            <a:ext cx="3829048" cy="282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стимуляторы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пальчиковые игры;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2139762"/>
            <a:ext cx="35004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prstClr val="black"/>
                </a:solidFill>
              </a:rPr>
              <a:t> игра имитация; </a:t>
            </a:r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своей работе  с детьми младшего возраста я использую следующие виды игровой деятельности: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игры-занятия; </a:t>
            </a:r>
          </a:p>
          <a:p>
            <a:r>
              <a:rPr lang="ru-RU" dirty="0" smtClean="0"/>
              <a:t>кукольный театр; </a:t>
            </a:r>
          </a:p>
          <a:p>
            <a:r>
              <a:rPr lang="ru-RU" dirty="0" smtClean="0"/>
              <a:t>игры-забавы; </a:t>
            </a:r>
          </a:p>
          <a:p>
            <a:r>
              <a:rPr lang="ru-RU" dirty="0" smtClean="0"/>
              <a:t>игры-перевоплощения; </a:t>
            </a:r>
          </a:p>
          <a:p>
            <a:r>
              <a:rPr lang="ru-RU" dirty="0" smtClean="0"/>
              <a:t>игры-инсценировки.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Атрибуты</a:t>
            </a:r>
            <a:endParaRPr lang="ru-RU" sz="36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2004219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UserXP\Рабочий стол\материалы для сайта\Ото\SDC105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69" y="2000240"/>
            <a:ext cx="32248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Действия с развернутым сюжетом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5603" name="Picture 3" descr="C:\Documents and Settings\UserXP\Рабочий стол\материалы для сайта\Пооби дл обж\SDC12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623344"/>
            <a:ext cx="3686172" cy="2805920"/>
          </a:xfrm>
          <a:prstGeom prst="rect">
            <a:avLst/>
          </a:prstGeom>
          <a:noFill/>
        </p:spPr>
      </p:pic>
      <p:pic>
        <p:nvPicPr>
          <p:cNvPr id="1026" name="Picture 2" descr="F:\DCIM\102_PANA\P1020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Развёрнутые действия в ролях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2972390" cy="38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596" y="1920875"/>
            <a:ext cx="3044866" cy="39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Р</a:t>
            </a:r>
            <a:r>
              <a:rPr lang="ru-RU" sz="2900" dirty="0" smtClean="0"/>
              <a:t>асширяются и углубляются знания детей об окружающем мире; </a:t>
            </a:r>
          </a:p>
          <a:p>
            <a:pPr lvl="0"/>
            <a:r>
              <a:rPr lang="ru-RU" sz="2900" dirty="0" smtClean="0"/>
              <a:t>Развиваются психические процессы: внимание, память, восприятие, воображение, стимулируются мыслительные операции; </a:t>
            </a:r>
          </a:p>
          <a:p>
            <a:pPr lvl="0"/>
            <a:r>
              <a:rPr lang="ru-RU" sz="2900" dirty="0" smtClean="0"/>
              <a:t>Происходит развитие различных анализаторов; </a:t>
            </a:r>
          </a:p>
          <a:p>
            <a:pPr lvl="0"/>
            <a:r>
              <a:rPr lang="ru-RU" sz="2900" dirty="0" smtClean="0"/>
              <a:t>Активизируется и совершенствуется словарный запас, грамматический строй речи, звукопроизношение, навыки связной речи, мелодико-интонационная сторона речи, темп, выразительность речи. </a:t>
            </a:r>
          </a:p>
          <a:p>
            <a:pPr lvl="0"/>
            <a:r>
              <a:rPr lang="ru-RU" sz="2900" dirty="0" smtClean="0"/>
              <a:t>Совершенствуется моторика, координация, плавность, переключаемость, целенаправленность движений. </a:t>
            </a:r>
          </a:p>
          <a:p>
            <a:pPr lvl="0"/>
            <a:r>
              <a:rPr lang="ru-RU" sz="2900" dirty="0" smtClean="0"/>
              <a:t>Развивается эмоционально-волевая сфера; </a:t>
            </a:r>
          </a:p>
          <a:p>
            <a:pPr lvl="0"/>
            <a:r>
              <a:rPr lang="ru-RU" sz="2900" dirty="0" smtClean="0"/>
              <a:t>Происходит коррекция поведения; </a:t>
            </a:r>
          </a:p>
          <a:p>
            <a:pPr lvl="0"/>
            <a:r>
              <a:rPr lang="ru-RU" sz="2900" dirty="0" smtClean="0"/>
              <a:t>Развивается чувство коллективизма, ответственность друг за друга, формируется опыт нравственного поведения; </a:t>
            </a:r>
          </a:p>
          <a:p>
            <a:pPr>
              <a:buNone/>
            </a:pP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572164" cy="39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643602" cy="40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Игра - ведущий вид деятельности детей дошкольного возраста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Театр позволяет решать многие актуальные проблемы педагогики и психологии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143248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 развитие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256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познавательно-речевое 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500438"/>
            <a:ext cx="24288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коммуникативных качеств личности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00702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нравственное воспитание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4071942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воображения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214950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фантазии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929198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внимания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214686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памяти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857892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восприятия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071670" y="2714620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5400000">
            <a:off x="4500562" y="307181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rot="10800000" flipV="1">
            <a:off x="1928794" y="2714620"/>
            <a:ext cx="278608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 rot="10800000" flipV="1">
            <a:off x="1893076" y="2714620"/>
            <a:ext cx="2893239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6215074" y="2714620"/>
            <a:ext cx="1107289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982901" y="2803918"/>
            <a:ext cx="1357320" cy="1035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 rot="16200000" flipH="1">
            <a:off x="5625710" y="3161107"/>
            <a:ext cx="2286016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232803" y="3625456"/>
            <a:ext cx="3143270" cy="1321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0"/>
          </p:cNvCxnSpPr>
          <p:nvPr/>
        </p:nvCxnSpPr>
        <p:spPr>
          <a:xfrm rot="5400000">
            <a:off x="3679026" y="3786190"/>
            <a:ext cx="2500329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процессе занятий по познавательно- речевому развитию с использованием театрализованной деятельности    дети знакомятся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071678"/>
            <a:ext cx="35719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окружающим миром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14752"/>
            <a:ext cx="35719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образы, краски, звуки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643314"/>
            <a:ext cx="35719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умело поставленные вопросы заставляют ребят думать, анализировать, делать выводы и обобщения   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 rot="16200000" flipH="1">
            <a:off x="5214942" y="1928802"/>
            <a:ext cx="928694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rot="5400000">
            <a:off x="2928926" y="2214554"/>
            <a:ext cx="1000132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357430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действие детей с кукольными персонажами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929198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приплясывание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4857760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напевание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714752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сочинение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786190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песен от лица персонажей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500306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действия по ролям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643314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инсценировие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35743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передача знакомого содержания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857232"/>
            <a:ext cx="607223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Интенсивному речевому развитию служит </a:t>
            </a:r>
          </a:p>
          <a:p>
            <a:pPr algn="ctr"/>
            <a:endParaRPr lang="ru-RU" sz="2400" dirty="0"/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rot="5400000">
            <a:off x="4304108" y="2018100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  <a:endCxn id="11" idx="0"/>
          </p:cNvCxnSpPr>
          <p:nvPr/>
        </p:nvCxnSpPr>
        <p:spPr>
          <a:xfrm rot="16200000" flipH="1">
            <a:off x="5625710" y="910810"/>
            <a:ext cx="642942" cy="225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2"/>
            <a:endCxn id="8" idx="0"/>
          </p:cNvCxnSpPr>
          <p:nvPr/>
        </p:nvCxnSpPr>
        <p:spPr>
          <a:xfrm rot="5400000">
            <a:off x="3732604" y="2696761"/>
            <a:ext cx="207170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  <a:endCxn id="7" idx="0"/>
          </p:cNvCxnSpPr>
          <p:nvPr/>
        </p:nvCxnSpPr>
        <p:spPr>
          <a:xfrm rot="5400000">
            <a:off x="2357422" y="1250141"/>
            <a:ext cx="2000264" cy="292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2"/>
            <a:endCxn id="10" idx="0"/>
          </p:cNvCxnSpPr>
          <p:nvPr/>
        </p:nvCxnSpPr>
        <p:spPr>
          <a:xfrm rot="16200000" flipH="1">
            <a:off x="5000628" y="1535893"/>
            <a:ext cx="1928826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rot="16200000" flipH="1">
            <a:off x="4518421" y="2053818"/>
            <a:ext cx="3071834" cy="25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018091" y="1910943"/>
            <a:ext cx="3143272" cy="260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2"/>
            <a:endCxn id="4" idx="0"/>
          </p:cNvCxnSpPr>
          <p:nvPr/>
        </p:nvCxnSpPr>
        <p:spPr>
          <a:xfrm rot="5400000">
            <a:off x="3107521" y="642918"/>
            <a:ext cx="642942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процессе театрализованной игры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активизируется и  словарь ребенка;</a:t>
            </a:r>
          </a:p>
          <a:p>
            <a:r>
              <a:rPr lang="ru-RU" dirty="0" smtClean="0"/>
              <a:t>совершенствуется звуковая культура  речи;</a:t>
            </a:r>
          </a:p>
          <a:p>
            <a:r>
              <a:rPr lang="ru-RU" dirty="0" smtClean="0"/>
              <a:t> интонационный строй;</a:t>
            </a:r>
          </a:p>
          <a:p>
            <a:r>
              <a:rPr lang="ru-RU" dirty="0" smtClean="0"/>
              <a:t> ребенок  ясно, четко, понятно изъясняется;</a:t>
            </a:r>
          </a:p>
          <a:p>
            <a:r>
              <a:rPr lang="ru-RU" dirty="0" smtClean="0"/>
              <a:t>улучшается диалогическая речь, ее грамматический строй.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Выразительность речи развивается в течение всего дошкольного возраста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214554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детей средней группы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85992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малышей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4286256"/>
            <a:ext cx="21431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языковой выразительности речи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50057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интонационной речевой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50057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непроизвольной эмоциональной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143116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старшего дошкольного возраста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rot="16200000" flipH="1">
            <a:off x="6750859" y="3464719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 rot="16200000" flipH="1">
            <a:off x="3857620" y="3500438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8" idx="0"/>
          </p:cNvCxnSpPr>
          <p:nvPr/>
        </p:nvCxnSpPr>
        <p:spPr>
          <a:xfrm rot="16200000" flipH="1">
            <a:off x="1142976" y="3571876"/>
            <a:ext cx="157163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Театрализованная деятельность является: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источником развития чувств, глубоких переживаний ребенка;</a:t>
            </a:r>
          </a:p>
          <a:p>
            <a:r>
              <a:rPr lang="ru-RU" dirty="0" smtClean="0"/>
              <a:t> приобщением его к духовным ценностям;</a:t>
            </a:r>
          </a:p>
          <a:p>
            <a:r>
              <a:rPr lang="ru-RU" dirty="0" smtClean="0"/>
              <a:t>развивают эмоциональную сферу ребенка;</a:t>
            </a:r>
          </a:p>
          <a:p>
            <a:r>
              <a:rPr lang="ru-RU" dirty="0" smtClean="0"/>
              <a:t> заставляют его сочувствовать персонажам;</a:t>
            </a:r>
          </a:p>
          <a:p>
            <a:r>
              <a:rPr lang="ru-RU" dirty="0" smtClean="0"/>
              <a:t>формируют опыт социальных навыков поведения;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/>
              <a:t>Обыгрывание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любая задача любого занятия решается детьми легче, проще и быстрее, если они ее обыгрывают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Переодевание- изменение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интерес к ярким костюмам и фигуркам героев сказок, шапочкам, маскам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639219"/>
            <a:ext cx="3643310" cy="27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420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Театр - это волшебный край, в котором ребенок радуется, играя, а в игре он познает мир! С. И. Мерзлякова  </vt:lpstr>
      <vt:lpstr>Игра - ведущий вид деятельности детей дошкольного возраста</vt:lpstr>
      <vt:lpstr>В процессе занятий по познавательно- речевому развитию с использованием театрализованной деятельности    дети знакомятся </vt:lpstr>
      <vt:lpstr>Слайд 4</vt:lpstr>
      <vt:lpstr>В процессе театрализованной игры </vt:lpstr>
      <vt:lpstr>Выразительность речи развивается в течение всего дошкольного возраста</vt:lpstr>
      <vt:lpstr>Театрализованная деятельность является:</vt:lpstr>
      <vt:lpstr>Обыгрывание сказки</vt:lpstr>
      <vt:lpstr>Переодевание- изменение</vt:lpstr>
      <vt:lpstr>Элементы театрализации</vt:lpstr>
      <vt:lpstr>Речевые стимуляторы</vt:lpstr>
      <vt:lpstr>В своей работе  с детьми младшего возраста я использую следующие виды игровой деятельности: </vt:lpstr>
      <vt:lpstr>Атрибуты</vt:lpstr>
      <vt:lpstr>Действия с развернутым сюжетом </vt:lpstr>
      <vt:lpstr>Развёрнутые действия в ролях</vt:lpstr>
      <vt:lpstr>Выводы: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- это волшебный край, в котором ребенок радуется, играя, а в игре он познает мир! С. И. Мерзлякова  </dc:title>
  <cp:lastModifiedBy>WIN7U64</cp:lastModifiedBy>
  <cp:revision>30</cp:revision>
  <dcterms:modified xsi:type="dcterms:W3CDTF">2016-02-06T20:20:21Z</dcterms:modified>
</cp:coreProperties>
</file>