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B2AE-2453-4BF5-825E-201271C0FDA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1BB6-58A6-4289-8514-CAB1C1F8F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B2AE-2453-4BF5-825E-201271C0FDA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1BB6-58A6-4289-8514-CAB1C1F8F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B2AE-2453-4BF5-825E-201271C0FDA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1BB6-58A6-4289-8514-CAB1C1F8F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B2AE-2453-4BF5-825E-201271C0FDA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1BB6-58A6-4289-8514-CAB1C1F8F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B2AE-2453-4BF5-825E-201271C0FDA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B11BB6-58A6-4289-8514-CAB1C1F8F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B2AE-2453-4BF5-825E-201271C0FDA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1BB6-58A6-4289-8514-CAB1C1F8F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B2AE-2453-4BF5-825E-201271C0FDA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1BB6-58A6-4289-8514-CAB1C1F8F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B2AE-2453-4BF5-825E-201271C0FDA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1BB6-58A6-4289-8514-CAB1C1F8F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B2AE-2453-4BF5-825E-201271C0FDA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1BB6-58A6-4289-8514-CAB1C1F8F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B2AE-2453-4BF5-825E-201271C0FDA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1BB6-58A6-4289-8514-CAB1C1F8F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B2AE-2453-4BF5-825E-201271C0FDA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1BB6-58A6-4289-8514-CAB1C1F8F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41B2AE-2453-4BF5-825E-201271C0FDA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B11BB6-58A6-4289-8514-CAB1C1F8F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Окружающий мир.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4 класс.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России.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1. Зона Арктических пустынь.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2. Тундра.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3. Леса России (Тайга, смешанные леса, широколиственные.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4. Степи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5. Пустыни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6. У Черного моря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218" name="Picture 2" descr="C:\Users\Карапузина\Desktop\171776-ad430-47433758-src-ub5b1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842" y="2214554"/>
            <a:ext cx="2937809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России.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Почва – верхний плодородный слой земли.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Состав почвы – вода, воздух, песок, глина, минеральные соли, гумус (перегной).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Плодородие – главное свойство почвы.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Самые плодородные почвы – черноземные в степях.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42" name="Picture 2" descr="C:\Users\Карапузина\Desktop\410720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57430"/>
            <a:ext cx="4038600" cy="2909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ископаемые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1. Гранит – очень прочный камень. Состав: полевой шпат, кварц, слюда.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2. Известняк –прочный камень серый или белый (состоит из морских организмов)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1268" name="Picture 4" descr="C:\Users\Карапузина\Desktop\10-mramor-granit-oniks-travert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6324"/>
            <a:ext cx="4038600" cy="269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ископаемые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1. Песок и глина – пластичность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2. Торф – состоит из остатков растений. Рыхлый, легче воды, хорошо горит.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3. Уголь – горная порода.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4. Железная руда – плавкость.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5. Нефть –густая маслянистая жидкость.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2291" name="Picture 3" descr="C:\Users\Карапузина\Desktop\272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0" y="1857364"/>
            <a:ext cx="2540000" cy="295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веществ.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Воздух- газ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1. Прозрачный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2. Не имеет цвета и запаха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3. Не имеет формы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4. Заполняет все пространство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Состав: азот, кислород, углекислый газ.</a:t>
            </a:r>
          </a:p>
          <a:p>
            <a:endParaRPr lang="ru-RU" dirty="0"/>
          </a:p>
        </p:txBody>
      </p:sp>
      <p:pic>
        <p:nvPicPr>
          <p:cNvPr id="13314" name="Picture 2" descr="C:\Users\Карапузина\Desktop\fresh_air_bubbles-wid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01119"/>
            <a:ext cx="4038600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веществ.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Вода – жидкость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1. Прозрачная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2. Бесцветная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3. Не имеет вкуса и запаха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4. Не имеет формы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5. Три состояния – жидкое, твердое, газообразное.</a:t>
            </a:r>
          </a:p>
          <a:p>
            <a:endParaRPr lang="ru-RU" dirty="0"/>
          </a:p>
        </p:txBody>
      </p:sp>
      <p:pic>
        <p:nvPicPr>
          <p:cNvPr id="14338" name="Picture 2" descr="C:\Users\Карапузина\Desktop\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Организм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ru-RU" dirty="0" smtClean="0">
                <a:solidFill>
                  <a:srgbClr val="FFC000"/>
                </a:solidFill>
              </a:rPr>
              <a:t>рганизм состоит из органов.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Группа органов – система органов.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1. Опорно-двигательная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2. Органы выделения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3. Органы кровообращения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4. Нервная система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5. Органы чувств (зрение, слух, орган вкуса, обоняние)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6. Кожа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Вселенная.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Мир – это Вселенная, или Космос.</a:t>
            </a:r>
          </a:p>
          <a:p>
            <a:r>
              <a:rPr lang="ru-RU" dirty="0" smtClean="0"/>
              <a:t>Солнце и движущиеся вокруг него небесные  тела составляют Солнечную систему.</a:t>
            </a:r>
          </a:p>
          <a:p>
            <a:r>
              <a:rPr lang="ru-RU" dirty="0" smtClean="0"/>
              <a:t>Наша Солнечная система входит в галактику «Млечный путь».</a:t>
            </a:r>
            <a:endParaRPr lang="ru-RU" dirty="0"/>
          </a:p>
        </p:txBody>
      </p:sp>
      <p:pic>
        <p:nvPicPr>
          <p:cNvPr id="1026" name="Picture 2" descr="C:\Users\Карапузина\Desktop\hq-wallpapers_ru_space_4144_1024x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43050"/>
            <a:ext cx="4038600" cy="37346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Вселенная.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Раскаленные огненные шары – это</a:t>
            </a:r>
            <a:r>
              <a:rPr lang="ru-RU" dirty="0" smtClean="0">
                <a:solidFill>
                  <a:srgbClr val="FFC000"/>
                </a:solidFill>
              </a:rPr>
              <a:t> звезды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Солнце </a:t>
            </a:r>
            <a:r>
              <a:rPr lang="ru-RU" dirty="0" smtClean="0"/>
              <a:t>– это звезда.</a:t>
            </a:r>
          </a:p>
          <a:p>
            <a:r>
              <a:rPr lang="ru-RU" dirty="0" smtClean="0"/>
              <a:t>Вокруг звезд вращаются планеты. Они не светятся сами, а отражают свет звезд.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Земля</a:t>
            </a:r>
            <a:r>
              <a:rPr lang="ru-RU" dirty="0" smtClean="0"/>
              <a:t> – это планета.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Скопления звезд – созвездия.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Карапузина\Desktop\normal_Soln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01119"/>
            <a:ext cx="4038600" cy="2524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Вселенная.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Созвездия – Большая и Малая медведица.</a:t>
            </a:r>
          </a:p>
          <a:p>
            <a:r>
              <a:rPr lang="ru-RU" dirty="0" smtClean="0"/>
              <a:t>Полярная звезда в созвездии «Малая медведица» всегда указывает на север.</a:t>
            </a:r>
          </a:p>
          <a:p>
            <a:r>
              <a:rPr lang="ru-RU" dirty="0" smtClean="0"/>
              <a:t>Самая большая планета – Юпитер.</a:t>
            </a:r>
          </a:p>
          <a:p>
            <a:r>
              <a:rPr lang="ru-RU" dirty="0" smtClean="0"/>
              <a:t>Самая яркая звезда – Сириус.</a:t>
            </a:r>
            <a:endParaRPr lang="ru-RU" dirty="0"/>
          </a:p>
        </p:txBody>
      </p:sp>
      <p:pic>
        <p:nvPicPr>
          <p:cNvPr id="3075" name="Picture 3" descr="C:\Users\Карапузина\Desktop\c33d12f6b8748c4650804acfb399a5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0" y="1984340"/>
            <a:ext cx="3200400" cy="3659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Вселенная.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Вращение Земли вокруг Солнца – смена времен года.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Вращение Земли вокруг своей оси – смена дня и ночи.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Карапузина\Desktop\sme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06885"/>
            <a:ext cx="4038600" cy="2712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Глобус и карта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Уменьшенное изображение земной поверхности на плоскости – карта.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Модель Земли – глобус.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Users\Карапузина\Desktop\0020-020-Karta-i-globus-pokhozh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Глобус и карта.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4 океана.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1. Северный Ледовитый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2. Тихий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3. Атлантический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4. Индийский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Карапузина\Desktop\39434733_Oke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Глобус и карта.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6 материков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1. Северная Америка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2. Южная Америка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3. Африка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4. Австралия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5. Евразия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6. Антарктида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70" name="Picture 2" descr="C:\Users\Карапузина\Desktop\klimatoobrazovanie_materika_evraziya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02262"/>
            <a:ext cx="4038600" cy="312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России.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1. Восточно-Европейская равнина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(Русская равнина, холмистая)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2. </a:t>
            </a:r>
            <a:r>
              <a:rPr lang="ru-RU" dirty="0" err="1" smtClean="0">
                <a:solidFill>
                  <a:srgbClr val="FFC000"/>
                </a:solidFill>
              </a:rPr>
              <a:t>Западно</a:t>
            </a:r>
            <a:r>
              <a:rPr lang="ru-RU" dirty="0" smtClean="0">
                <a:solidFill>
                  <a:srgbClr val="FFC000"/>
                </a:solidFill>
              </a:rPr>
              <a:t> - сибирская равнина (плоская, низменная)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3. Среднесибирское плоскогорье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4. Горы: Уральские, Кавказские, Алтай, Саяны.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194" name="Picture 2" descr="C:\Users\Карапузина\Desktop\0005-006-Urok-geografii-Relef-Rossi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843625"/>
            <a:ext cx="3048000" cy="2039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509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Окружающий мир.</vt:lpstr>
      <vt:lpstr>Вселенная.</vt:lpstr>
      <vt:lpstr>Вселенная.</vt:lpstr>
      <vt:lpstr>Вселенная.</vt:lpstr>
      <vt:lpstr>Вселенная.</vt:lpstr>
      <vt:lpstr>Глобус и карта</vt:lpstr>
      <vt:lpstr>Глобус и карта.</vt:lpstr>
      <vt:lpstr>Глобус и карта.</vt:lpstr>
      <vt:lpstr>Природа России.</vt:lpstr>
      <vt:lpstr>Природа России.</vt:lpstr>
      <vt:lpstr>Природа России.</vt:lpstr>
      <vt:lpstr>Полезные ископаемые</vt:lpstr>
      <vt:lpstr>Полезные ископаемые</vt:lpstr>
      <vt:lpstr>Свойства веществ.</vt:lpstr>
      <vt:lpstr>Свойства веществ.</vt:lpstr>
      <vt:lpstr>Организм человека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мир.</dc:title>
  <dc:creator>Карапузина</dc:creator>
  <cp:lastModifiedBy>Карапузина</cp:lastModifiedBy>
  <cp:revision>12</cp:revision>
  <dcterms:created xsi:type="dcterms:W3CDTF">2016-02-07T07:36:07Z</dcterms:created>
  <dcterms:modified xsi:type="dcterms:W3CDTF">2016-02-07T15:23:35Z</dcterms:modified>
</cp:coreProperties>
</file>