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6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4" r:id="rId10"/>
    <p:sldId id="263" r:id="rId11"/>
    <p:sldId id="267" r:id="rId12"/>
    <p:sldId id="265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19" autoAdjust="0"/>
    <p:restoredTop sz="94684" autoAdjust="0"/>
  </p:normalViewPr>
  <p:slideViewPr>
    <p:cSldViewPr>
      <p:cViewPr varScale="1">
        <p:scale>
          <a:sx n="69" d="100"/>
          <a:sy n="69" d="100"/>
        </p:scale>
        <p:origin x="-54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08.02.2016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08.02.2016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08.02.2016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08.02.2016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08.02.2016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08.02.2016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08.02.2016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08.02.2016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08.02.2016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08.02.2016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08.02.2016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08.02.2016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763688" y="2276872"/>
            <a:ext cx="5281938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66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Математика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286116" y="6215082"/>
            <a:ext cx="3429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Нечаева В.А. 4 класс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636907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332657"/>
            <a:ext cx="4248472" cy="5544616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а) 8* 10 000                   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 * 100 000     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 *1 000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 * 10 000     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10* 10 000          </a:t>
            </a:r>
          </a:p>
          <a:p>
            <a:pPr marL="0" indent="0">
              <a:buNone/>
            </a:pPr>
            <a:endParaRPr lang="ru-RU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076056" y="332656"/>
            <a:ext cx="4067944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)9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000 : 9  </a:t>
            </a:r>
            <a:endParaRPr lang="ru-RU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700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000: 700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10 000:10    </a:t>
            </a:r>
          </a:p>
          <a:p>
            <a:pPr>
              <a:lnSpc>
                <a:spcPct val="150000"/>
              </a:lnSpc>
            </a:pP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50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000 : 50 </a:t>
            </a:r>
          </a:p>
          <a:p>
            <a:pPr>
              <a:lnSpc>
                <a:spcPct val="150000"/>
              </a:lnSpc>
            </a:pP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50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000: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10000 </a:t>
            </a:r>
          </a:p>
          <a:p>
            <a:pPr>
              <a:lnSpc>
                <a:spcPct val="150000"/>
              </a:lnSpc>
            </a:pPr>
            <a:r>
              <a:rPr lang="ru-RU" sz="3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700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000:10000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20248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12784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4000" dirty="0" smtClean="0">
                <a:solidFill>
                  <a:schemeClr val="accent1">
                    <a:lumMod val="50000"/>
                  </a:schemeClr>
                </a:solidFill>
              </a:rPr>
              <a:t>Синяя</a:t>
            </a:r>
            <a:r>
              <a:rPr lang="ru-RU" sz="4000" dirty="0" smtClean="0"/>
              <a:t> ,тем кому понравился урок и вы все поняли. </a:t>
            </a:r>
          </a:p>
          <a:p>
            <a:pPr marL="0" indent="0">
              <a:buNone/>
            </a:pPr>
            <a:r>
              <a:rPr lang="ru-RU" sz="4000" dirty="0" smtClean="0">
                <a:solidFill>
                  <a:schemeClr val="accent5">
                    <a:lumMod val="75000"/>
                  </a:schemeClr>
                </a:solidFill>
              </a:rPr>
              <a:t>Зеленая </a:t>
            </a:r>
            <a:r>
              <a:rPr lang="ru-RU" sz="4000" dirty="0" smtClean="0"/>
              <a:t>,у кого возникли трудности.</a:t>
            </a:r>
          </a:p>
          <a:p>
            <a:pPr marL="0" indent="0">
              <a:buNone/>
            </a:pPr>
            <a:r>
              <a:rPr lang="ru-RU" sz="4000" dirty="0" smtClean="0">
                <a:solidFill>
                  <a:srgbClr val="FF0000"/>
                </a:solidFill>
              </a:rPr>
              <a:t>Красная</a:t>
            </a:r>
            <a:r>
              <a:rPr lang="ru-RU" sz="4000" dirty="0" smtClean="0"/>
              <a:t> ,если вам не чего не понравилось и вы не чего не поняли .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xmlns="" val="3891866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/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Домашнее задание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564904"/>
            <a:ext cx="8229600" cy="356125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7200" dirty="0"/>
              <a:t>№</a:t>
            </a:r>
            <a:r>
              <a:rPr lang="ru-RU" sz="7200" dirty="0" smtClean="0"/>
              <a:t> 7 (а)</a:t>
            </a:r>
            <a:endParaRPr lang="ru-RU" sz="7200" dirty="0"/>
          </a:p>
        </p:txBody>
      </p:sp>
    </p:spTree>
    <p:extLst>
      <p:ext uri="{BB962C8B-B14F-4D97-AF65-F5344CB8AC3E}">
        <p14:creationId xmlns:p14="http://schemas.microsoft.com/office/powerpoint/2010/main" xmlns="" val="3104936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340768"/>
            <a:ext cx="8229600" cy="252254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 </a:t>
            </a:r>
            <a:r>
              <a:rPr lang="ru-RU" sz="4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«Умножение числа 1 000. Умножение и деление на 1 000, </a:t>
            </a:r>
            <a:br>
              <a:rPr lang="ru-RU" sz="4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10 000,100 000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2741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55776" y="188640"/>
            <a:ext cx="4104456" cy="1143000"/>
          </a:xfrm>
        </p:spPr>
        <p:txBody>
          <a:bodyPr/>
          <a:lstStyle/>
          <a:p>
            <a:r>
              <a:rPr lang="ru-RU" dirty="0" smtClean="0"/>
              <a:t>Вычислите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556792"/>
            <a:ext cx="2746648" cy="4637112"/>
          </a:xfrm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ru-RU" sz="3500" dirty="0" smtClean="0"/>
              <a:t>1 000*5 =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ru-RU" sz="3500" dirty="0" smtClean="0"/>
              <a:t>1 000*50 = </a:t>
            </a:r>
          </a:p>
          <a:p>
            <a:pPr marL="0" indent="0">
              <a:lnSpc>
                <a:spcPct val="160000"/>
              </a:lnSpc>
              <a:buNone/>
            </a:pPr>
            <a:r>
              <a:rPr lang="ru-RU" sz="3500" dirty="0" smtClean="0"/>
              <a:t>1 000*500 =</a:t>
            </a:r>
          </a:p>
          <a:p>
            <a:pPr marL="0" indent="0">
              <a:lnSpc>
                <a:spcPct val="160000"/>
              </a:lnSpc>
              <a:buNone/>
            </a:pPr>
            <a:r>
              <a:rPr lang="ru-RU" sz="3500" dirty="0" smtClean="0"/>
              <a:t>500*1 000 =</a:t>
            </a:r>
          </a:p>
          <a:p>
            <a:pPr marL="0" indent="0">
              <a:lnSpc>
                <a:spcPct val="160000"/>
              </a:lnSpc>
              <a:buNone/>
            </a:pPr>
            <a:r>
              <a:rPr lang="ru-RU" sz="3500" dirty="0" smtClean="0"/>
              <a:t>5*100 000 = </a:t>
            </a:r>
          </a:p>
          <a:p>
            <a:pPr marL="0" indent="0">
              <a:lnSpc>
                <a:spcPct val="160000"/>
              </a:lnSpc>
              <a:buNone/>
            </a:pPr>
            <a:r>
              <a:rPr lang="ru-RU" sz="3500" dirty="0" smtClean="0"/>
              <a:t>100 000*5 =</a:t>
            </a:r>
          </a:p>
          <a:p>
            <a:pPr marL="0" indent="0">
              <a:lnSpc>
                <a:spcPct val="150000"/>
              </a:lnSpc>
              <a:buNone/>
            </a:pPr>
            <a:endParaRPr lang="ru-RU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3203848" y="1543426"/>
            <a:ext cx="1620957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3200" dirty="0" smtClean="0"/>
              <a:t>5 000</a:t>
            </a:r>
          </a:p>
          <a:p>
            <a:pPr>
              <a:lnSpc>
                <a:spcPct val="150000"/>
              </a:lnSpc>
            </a:pPr>
            <a:r>
              <a:rPr lang="ru-RU" sz="3200" dirty="0" smtClean="0"/>
              <a:t>50 000</a:t>
            </a:r>
          </a:p>
          <a:p>
            <a:pPr>
              <a:lnSpc>
                <a:spcPct val="150000"/>
              </a:lnSpc>
            </a:pPr>
            <a:r>
              <a:rPr lang="ru-RU" sz="3200" dirty="0" smtClean="0"/>
              <a:t>500 000</a:t>
            </a:r>
          </a:p>
          <a:p>
            <a:pPr>
              <a:lnSpc>
                <a:spcPct val="150000"/>
              </a:lnSpc>
            </a:pPr>
            <a:r>
              <a:rPr lang="ru-RU" sz="3200" dirty="0" smtClean="0"/>
              <a:t>500 000</a:t>
            </a:r>
          </a:p>
          <a:p>
            <a:pPr>
              <a:lnSpc>
                <a:spcPct val="150000"/>
              </a:lnSpc>
            </a:pPr>
            <a:r>
              <a:rPr lang="ru-RU" sz="3200" dirty="0" smtClean="0"/>
              <a:t>500 000</a:t>
            </a:r>
          </a:p>
          <a:p>
            <a:pPr>
              <a:lnSpc>
                <a:spcPct val="150000"/>
              </a:lnSpc>
            </a:pPr>
            <a:r>
              <a:rPr lang="ru-RU" sz="3200" dirty="0" smtClean="0"/>
              <a:t>500  000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xmlns="" val="3216341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692696"/>
            <a:ext cx="8219256" cy="543346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5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Запомните!!!!</a:t>
            </a:r>
          </a:p>
          <a:p>
            <a:pPr marL="0" indent="0" algn="just">
              <a:buNone/>
            </a:pP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умножении натурального числа и </a:t>
            </a:r>
          </a:p>
          <a:p>
            <a:pPr marL="0" indent="0" algn="just">
              <a:buNone/>
            </a:pPr>
            <a:r>
              <a:rPr lang="ru-RU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1 000 к данному числу приписываем три нуля. В нем число тысяч равно числу, которое умножали.</a:t>
            </a:r>
          </a:p>
          <a:p>
            <a:pPr marL="0" indent="0" algn="just">
              <a:buNone/>
            </a:pP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xmlns="" val="4197144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332656"/>
            <a:ext cx="8219256" cy="5793507"/>
          </a:xfrm>
        </p:spPr>
        <p:txBody>
          <a:bodyPr/>
          <a:lstStyle/>
          <a:p>
            <a:pPr marL="0" indent="0">
              <a:buNone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1 000*5=1 т.* 5 = 5т. =5 000</a:t>
            </a:r>
          </a:p>
          <a:p>
            <a:pPr marL="0" indent="0">
              <a:buNone/>
            </a:pP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1 000*50 = 1т. * 50 = 50т. =50 000</a:t>
            </a:r>
          </a:p>
          <a:p>
            <a:pPr marL="0" indent="0">
              <a:buNone/>
            </a:pP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1 000*500=1т. * 500 = 500т.= 500 000</a:t>
            </a:r>
          </a:p>
          <a:p>
            <a:pPr marL="0" indent="0">
              <a:buNone/>
            </a:pP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xmlns="" val="1409025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476673"/>
            <a:ext cx="4176464" cy="415356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ru-RU" sz="3600" dirty="0" smtClean="0"/>
          </a:p>
          <a:p>
            <a:pPr marL="0" indent="0">
              <a:buNone/>
            </a:pPr>
            <a:endParaRPr lang="ru-RU" sz="3600" dirty="0"/>
          </a:p>
          <a:p>
            <a:pPr marL="0" indent="0">
              <a:lnSpc>
                <a:spcPct val="150000"/>
              </a:lnSpc>
              <a:buNone/>
            </a:pPr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7*1 000 =   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10*1 000 =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40*1 000 =</a:t>
            </a:r>
          </a:p>
          <a:p>
            <a:pPr marL="0" indent="0">
              <a:lnSpc>
                <a:spcPct val="150000"/>
              </a:lnSpc>
              <a:buNone/>
            </a:pP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409730" y="1340768"/>
            <a:ext cx="3960440" cy="30176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7 000</a:t>
            </a:r>
          </a:p>
          <a:p>
            <a:pPr>
              <a:lnSpc>
                <a:spcPct val="150000"/>
              </a:lnSpc>
            </a:pP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10 000</a:t>
            </a:r>
          </a:p>
          <a:p>
            <a:pPr>
              <a:lnSpc>
                <a:spcPct val="150000"/>
              </a:lnSpc>
            </a:pP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40 000</a:t>
            </a:r>
            <a:endParaRPr lang="ru-RU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653497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850106"/>
          </a:xfrm>
        </p:spPr>
        <p:txBody>
          <a:bodyPr>
            <a:normAutofit/>
          </a:bodyPr>
          <a:lstStyle/>
          <a:p>
            <a:pPr algn="ctr"/>
            <a:r>
              <a:rPr lang="ru-RU" sz="4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Правило </a:t>
            </a:r>
            <a:endParaRPr lang="ru-RU" sz="4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052736"/>
            <a:ext cx="8219256" cy="5328592"/>
          </a:xfrm>
        </p:spPr>
        <p:txBody>
          <a:bodyPr>
            <a:noAutofit/>
          </a:bodyPr>
          <a:lstStyle/>
          <a:p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 умножении натурального числа и 10 000 к данному числу приписываем четыре нуля. В нем число десятков тысяч равно числу которое умножали.</a:t>
            </a:r>
          </a:p>
          <a:p>
            <a:pPr marL="0" indent="0">
              <a:buNone/>
            </a:pP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 умножении натурального числа и 100 000 к данному числу приписываем пять нулей. В нем число сотен тысяч равно числу, которое умножали .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095226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6833" y="188640"/>
            <a:ext cx="8229600" cy="1143000"/>
          </a:xfrm>
        </p:spPr>
        <p:txBody>
          <a:bodyPr/>
          <a:lstStyle/>
          <a:p>
            <a:r>
              <a:rPr lang="ru-RU" dirty="0" smtClean="0"/>
              <a:t>Закончите высказывание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6 000 : 6 = …..так как ….* 6 = 6 000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518262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692696"/>
            <a:ext cx="8219256" cy="5433467"/>
          </a:xfrm>
        </p:spPr>
        <p:txBody>
          <a:bodyPr>
            <a:normAutofit/>
          </a:bodyPr>
          <a:lstStyle/>
          <a:p>
            <a:pPr algn="just"/>
            <a:endParaRPr lang="ru-RU" sz="36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Действия умножения и деления- взаимно обратные действия. Найти частное – это значит найти такое число, которое при умножении на делитель даст делимое. </a:t>
            </a:r>
            <a:endParaRPr lang="ru-RU" sz="3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48291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Другая 1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90C6F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95</TotalTime>
  <Words>298</Words>
  <Application>Microsoft Office PowerPoint</Application>
  <PresentationFormat>Экран (4:3)</PresentationFormat>
  <Paragraphs>57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Поток</vt:lpstr>
      <vt:lpstr>Слайд 1</vt:lpstr>
      <vt:lpstr> «Умножение числа 1 000. Умножение и деление на 1 000,  10 000,100 000 </vt:lpstr>
      <vt:lpstr>Вычислите </vt:lpstr>
      <vt:lpstr>Слайд 4</vt:lpstr>
      <vt:lpstr>Слайд 5</vt:lpstr>
      <vt:lpstr>Слайд 6</vt:lpstr>
      <vt:lpstr>Правило </vt:lpstr>
      <vt:lpstr>Закончите высказывание </vt:lpstr>
      <vt:lpstr>Слайд 9</vt:lpstr>
      <vt:lpstr>Слайд 10</vt:lpstr>
      <vt:lpstr>Слайд 11</vt:lpstr>
      <vt:lpstr>Домашнее задание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Математика  «умножение числа 1 000. Умножение и деление на 1 000, 10 000,100 000 </dc:title>
  <dc:creator>Алена</dc:creator>
  <cp:lastModifiedBy>User</cp:lastModifiedBy>
  <cp:revision>12</cp:revision>
  <dcterms:created xsi:type="dcterms:W3CDTF">2015-10-28T16:27:41Z</dcterms:created>
  <dcterms:modified xsi:type="dcterms:W3CDTF">2016-02-08T10:45:18Z</dcterms:modified>
</cp:coreProperties>
</file>