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400" y="642918"/>
            <a:ext cx="7772400" cy="5675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b="1" dirty="0" smtClean="0"/>
              <a:t>Природная зональность</a:t>
            </a:r>
            <a:br>
              <a:rPr lang="ru-RU" sz="8900" b="1" dirty="0" smtClean="0"/>
            </a:br>
            <a:r>
              <a:rPr lang="ru-RU" sz="8900" b="1" dirty="0" smtClean="0"/>
              <a:t/>
            </a:r>
            <a:br>
              <a:rPr lang="ru-RU" sz="8900" b="1" dirty="0" smtClean="0"/>
            </a:br>
            <a:r>
              <a:rPr lang="ru-RU" sz="3600" b="1" dirty="0" smtClean="0"/>
              <a:t>2 класс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78581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8501122" cy="62976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 - Почему на экваторе теплее, чем на полюсе?</a:t>
            </a:r>
            <a:br>
              <a:rPr lang="ru-RU" sz="4800" b="1" dirty="0" smtClean="0"/>
            </a:br>
            <a:r>
              <a:rPr lang="ru-RU" sz="4800" b="1" dirty="0" smtClean="0"/>
              <a:t> - Могут ли экосистемы прожить без помощи людей?</a:t>
            </a:r>
            <a:br>
              <a:rPr lang="ru-RU" sz="4800" b="1" dirty="0" smtClean="0"/>
            </a:br>
            <a:r>
              <a:rPr lang="ru-RU" sz="4800" b="1" dirty="0" smtClean="0"/>
              <a:t> - Какие природные экосистемы встречаются в твоей местности чаще всего?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74638"/>
            <a:ext cx="8286808" cy="60833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направлении от полюса</a:t>
            </a:r>
            <a:r>
              <a:rPr lang="ru-RU" sz="6000" b="1" baseline="0" dirty="0" smtClean="0"/>
              <a:t> к экватору природные зоны сменяют друг друга в определённом порядке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8715404" cy="601186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Обширные области  со сходными природными условиями, почвой, растительным  и  животным миром называются </a:t>
            </a:r>
            <a:r>
              <a:rPr lang="ru-RU" sz="7200" b="1" dirty="0" smtClean="0"/>
              <a:t>природными зонами</a:t>
            </a: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85918" y="571480"/>
            <a:ext cx="7358082" cy="914400"/>
          </a:xfrm>
        </p:spPr>
        <p:txBody>
          <a:bodyPr/>
          <a:lstStyle/>
          <a:p>
            <a:r>
              <a:rPr lang="ru-RU" sz="5400" b="1" dirty="0" smtClean="0"/>
              <a:t>Природные зоны полярного пояса</a:t>
            </a:r>
            <a:endParaRPr lang="ru-RU" sz="4400" dirty="0"/>
          </a:p>
        </p:txBody>
      </p:sp>
      <p:pic>
        <p:nvPicPr>
          <p:cNvPr id="1026" name="Picture 2" descr="G:\природ зоны\природ зоны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4572032" cy="2714644"/>
          </a:xfrm>
          <a:prstGeom prst="rect">
            <a:avLst/>
          </a:prstGeom>
          <a:noFill/>
        </p:spPr>
      </p:pic>
      <p:pic>
        <p:nvPicPr>
          <p:cNvPr id="1027" name="Picture 3" descr="G:\природ зоны\природ зоны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071942"/>
            <a:ext cx="4659313" cy="2533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Лесные зоны умеренного пояса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G:\природ зоны\природные зо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4498975" cy="2428892"/>
          </a:xfrm>
          <a:prstGeom prst="rect">
            <a:avLst/>
          </a:prstGeom>
          <a:noFill/>
        </p:spPr>
      </p:pic>
      <p:pic>
        <p:nvPicPr>
          <p:cNvPr id="2051" name="Picture 3" descr="G:\природ зоны\природ зоны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71942"/>
            <a:ext cx="428628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Засушливые зоны умеренного пояса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G:\природ зоны\природ зоны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5189537" cy="2332037"/>
          </a:xfrm>
          <a:prstGeom prst="rect">
            <a:avLst/>
          </a:prstGeom>
          <a:noFill/>
        </p:spPr>
      </p:pic>
      <p:pic>
        <p:nvPicPr>
          <p:cNvPr id="3075" name="Picture 3" descr="G:\природ зоны\приод зоны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14818"/>
            <a:ext cx="535785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55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Природная зональность  2 класс  </vt:lpstr>
      <vt:lpstr> - Почему на экваторе теплее, чем на полюсе?  - Могут ли экосистемы прожить без помощи людей?  - Какие природные экосистемы встречаются в твоей местности чаще всего? </vt:lpstr>
      <vt:lpstr>В направлении от полюса к экватору природные зоны сменяют друг друга в определённом порядке</vt:lpstr>
      <vt:lpstr>Обширные области  со сходными природными условиями, почвой, растительным  и  животным миром называются природными зонами </vt:lpstr>
      <vt:lpstr>Природные зоны полярного пояса</vt:lpstr>
      <vt:lpstr>Лесные зоны умеренного пояса  </vt:lpstr>
      <vt:lpstr>Засушливые зоны умеренного пояса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Природная зональность 2 класс  </dc:title>
  <dc:creator>User</dc:creator>
  <cp:lastModifiedBy>User</cp:lastModifiedBy>
  <cp:revision>18</cp:revision>
  <dcterms:created xsi:type="dcterms:W3CDTF">2016-02-08T13:32:37Z</dcterms:created>
  <dcterms:modified xsi:type="dcterms:W3CDTF">2016-02-08T14:36:24Z</dcterms:modified>
</cp:coreProperties>
</file>