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572375" cy="13725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«Книгу Памяти» салют рисуем, занимаемся.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родители посмотрят, как мы все стараемся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40631"/>
            <a:ext cx="9144000" cy="24803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219200"/>
            <a:ext cx="41910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219200"/>
            <a:ext cx="4217669" cy="3710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94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38550"/>
            <a:ext cx="9144000" cy="3219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35" y="304800"/>
            <a:ext cx="4454765" cy="3526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395260" cy="3410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19552"/>
            <a:ext cx="5252225" cy="2638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4377"/>
            <a:ext cx="7886700" cy="45719"/>
          </a:xfrm>
        </p:spPr>
        <p:txBody>
          <a:bodyPr>
            <a:normAutofit fontScale="90000"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195599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"/>
            <a:ext cx="7886700" cy="41624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2015 году наша страна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отметила 70-ю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годовщину Победы в Великой Отечественной войне 1941-1845 г. Этот праздник вошел в наши сердца как символ героизма и беспримерного мужества народа, отстоявшего мир на земле. Мы стараемся воспитывать в детях с раннего возраста патриотизм и любовь к своей Родине, народу. Стремимся зажечь искорку любви и интереса к жизни людей в разное историческое время. Важно, чтобы дети хорошо знали и уважали свое прошлое, свою историю и культуру. Много лет прошло после Победы нашего народа в Великой Отечественной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встали на защиту Родины, дали нам возможность жить и быть счастливыми. Мы обязаны помнить о тех, кто не щадя себя сражался за Отечество, за мир во всем мире! Мы не должны забывать тех, кто отстоял свободу   и независимость нашего народа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«Книгу памяти» мы создавали благодаря родителям детей нашей группы,  собравшим информацию о своих близких, которые воевали и отдали свои жизни во имя Великой Победы. Сегодня наши малыши не знают, что такое «война», не слышали о тех страшных годах для всего нашего народа.  Пройдет время, подрастут наши дети и листая «Книгу памяти» нашей группы, они будут гордиться своими героями прадедушками. Верно сказано: «Забыл прошлое – потерял будущее!» Мы должны не только помнить, но и быть достойными их великого подвига!                                              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352800"/>
            <a:ext cx="4105061" cy="3374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849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523" y="3037115"/>
            <a:ext cx="4563835" cy="3716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8" y="128074"/>
            <a:ext cx="4861247" cy="373546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28578"/>
            <a:ext cx="4392386" cy="2329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5545" y="539297"/>
            <a:ext cx="3723091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0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251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В «Книгу Памяти» салют рисуем, занимаемся. Пусть родители посмотрят, как мы все стараемся!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«Книгу Памяти» салют рисуем, занимаемся. Пусть родители посмотрят, как мы все стараемся!</dc:title>
  <dc:creator>user</dc:creator>
  <cp:lastModifiedBy>user</cp:lastModifiedBy>
  <cp:revision>3</cp:revision>
  <dcterms:created xsi:type="dcterms:W3CDTF">2016-02-08T07:28:21Z</dcterms:created>
  <dcterms:modified xsi:type="dcterms:W3CDTF">2016-02-08T07:38:46Z</dcterms:modified>
</cp:coreProperties>
</file>