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2"/>
            <a:ext cx="9204008" cy="67576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658225" cy="236505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«Книги Памяти»</a:t>
            </a:r>
            <a:b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группа №10</a:t>
            </a:r>
            <a:b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воспитатель МКДОУ д/с №8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Андрусенко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Николаевна.</a:t>
            </a: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1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67943"/>
            <a:ext cx="7886700" cy="17049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чувство не возникает само по себе. Это результат длительного целенаправленного воспитательного воздействия на ребенка с раннего возраста. В связи с этим проблема нравственно-патриотического воспитания детей дошкольного возраста становится одной из актуальных.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назад отгремела Великая Отечественная Война. Уже сложно найти участников сражений, живых свидетелей событий военного времени с каждым годом становится все меньше. Память нужна не им, ветеранам. Она нужна нам, нашим детям и внукам. И наши дети, и их молодые родители мало знают об этой войне, не задумываются, какой след оставила война в их семьях. Они  должны знать о тех страшных годах войны, знать историю своей семьи. Именно поэтому мы решили осветить для детей  подвиг своего народа в годы Великой Отечественной Войны через историю своей семьи в «Книге памяти». Наша «Книга Памяти» посвящается не только                                                                                                             тем, кто отдал свои жизни за счастье и благополучие                                                                                                             будущего поколения. Но и всем ныне живущим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                                                                       нам, труженикам тыла и детям войны. Каждого их них                                                                                                                  мы можем считать героем Отечества!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530"/>
            <a:ext cx="5210408" cy="257447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67200"/>
            <a:ext cx="3359969" cy="246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707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72143"/>
            <a:ext cx="7886700" cy="590482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Сохранение преемственности поколений. Воспитание у детей чувства патриотизма, уважения к героическому прошлому нашей страны, к родным и близким.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Привлечь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родителей к поисковой деятельности о жизни родственников в годы  Великой Отечественной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войны.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Собрать и обработать документы и фото о людях, которые защищали нашу Родину. Оформить страницы  «Книги памяти».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Способствовать формированию у детей интереса к истории своей семьи, своего народа.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588"/>
            <a:ext cx="5363936" cy="2538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3050722"/>
            <a:ext cx="3665765" cy="3665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230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56119"/>
            <a:ext cx="2707916" cy="21809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307" y="-298903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деятельность родителей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685800"/>
            <a:ext cx="3486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Скоморохин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16.07.1925г.16-летним трактористом был призван на защиту Отечества и направлен в Подмосковный учебный лагерь для изучения артиллерийской техники. В ноябре его вместе с другими мальчишками погрузили на платформу и отправили на Волоколамское шоссе близ Москвы. Здесь они стояли около 6 месяцев, из которых 3 месяца отражали атаки подступавших к столице немцев. Иван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сражался в составе 213-й отдельной артиллерийской бригады. В марте 1943 г. Гитлеровцы начали отступать от Москвы. Немецкую армию оттеснили до Сталинграда, затем были Чехословакия, Венгрия. В марте1945г. Вагоны с солдатами были отправлены на 1-й Дальневосточный фронт. Здесь разворачивались боевые действия с Японией. В августе вступили в Маньчжурию, а к октябрю все боевые действия были прекращены.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горжусь!    Спасибо за наше счастливое детство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11" y="4452447"/>
            <a:ext cx="2335766" cy="2384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685800"/>
            <a:ext cx="4170876" cy="4977039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5355998"/>
            <a:ext cx="2983753" cy="1502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01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            Презентация        «Книги Памяти»                        группа №10            воспитатель МКДОУ д/с №8         Андрусенко Ольга Николаевна.</vt:lpstr>
      <vt:lpstr>   Актуальность:  Патриотическое чувство не возникает само по себе. Это результат длительного целенаправленного воспитательного воздействия на ребенка с раннего возраста. В связи с этим проблема нравственно-патриотического воспитания детей дошкольного возраста становится одной из актуальных. Много лет назад отгремела Великая Отечественная Война. Уже сложно найти участников сражений, живых свидетелей событий военного времени с каждым годом становится все меньше. Память нужна не им, ветеранам. Она нужна нам, нашим детям и внукам. И наши дети, и их молодые родители мало знают об этой войне, не задумываются, какой след оставила война в их семьях. Они  должны знать о тех страшных годах войны, знать историю своей семьи. Именно поэтому мы решили осветить для детей  подвиг своего народа в годы Великой Отечественной Войны через историю своей семьи в «Книге памяти». Наша «Книга Памяти» посвящается не только                                                                                                             тем, кто отдал свои жизни за счастье и благополучие                                                                                                             будущего поколения. Но и всем ныне живущим ветера-                                                                                                        нам, труженикам тыла и детям войны. Каждого их них                                                                                                                  мы можем считать героем Отечества!</vt:lpstr>
      <vt:lpstr>Слайд 3</vt:lpstr>
      <vt:lpstr>Поисковая деятельность родителей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Презентация        «Книги Памяти»                        группа №10            воспитатель МКДОУ д/с №8         Андрусенко Ольга Николаевна.</dc:title>
  <dc:creator>user</dc:creator>
  <cp:lastModifiedBy>user</cp:lastModifiedBy>
  <cp:revision>2</cp:revision>
  <dcterms:created xsi:type="dcterms:W3CDTF">2016-02-08T06:24:51Z</dcterms:created>
  <dcterms:modified xsi:type="dcterms:W3CDTF">2016-02-08T07:08:00Z</dcterms:modified>
</cp:coreProperties>
</file>