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6BAA8-519B-49DB-A754-C152211B35BE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622EAD-918A-47AB-BDB3-91532F785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powerpoint.ru/wp-content/uploads/2013/03/9Ma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126876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я знаю о войне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264" y="2132856"/>
            <a:ext cx="6624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в годы Великой Отечественной Войны 25 воинов -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якутян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удостоены высокого звания Героя Советского Союза, 1 Герой РФ, пятеро стали полными кавалерами ордена Славы, более 2300 воинов награждены боевыми орденами и медалями. На защиту  Родины было призвано более  62 тыс. сыновей и 418 дочерей народов Якутии.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00400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188640"/>
            <a:ext cx="5148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>Был похоронен в деревне Глушец Гомельской области в братской могиле (впоследствии перезахоронен в братской могиле на северной окраине деревни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>Деражичи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>Лоевского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> района той же области).</a:t>
            </a:r>
            <a:endParaRPr lang="ru-RU" sz="2800" dirty="0"/>
          </a:p>
        </p:txBody>
      </p:sp>
      <p:pic>
        <p:nvPicPr>
          <p:cNvPr id="6" name="Picture 5" descr="E:\gD9bi_7NJ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4464496" cy="257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900igr.net/datai/prazdniki/9-maja-Den-Pobedy/0008-007-9-maja-Den-Pobedy.gif"/>
          <p:cNvPicPr>
            <a:picLocks noChangeAspect="1" noChangeArrowheads="1" noCrop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50167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Истории творцы,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Защитники Отчизны,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Спасенный Вами мир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Дал нам возможность жить!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Ваш подвиг не забыт,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будем им гордиться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в памяти своей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Навечно сохраним! </a:t>
            </a:r>
            <a:b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00808"/>
            <a:ext cx="4104456" cy="2664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Фёдор Кузьмич Попов — красноармеец, Герой Советского Союза.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http://forum.militaryparitet.com/extensions/hcs_image_uploader/uploads/70000/7500/77898/p17juija481dikmvi1440agtra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67240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649231" cy="388843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8820472" cy="4462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 декабря 1921 г.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Батаринском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наслеге ныне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Мегино-Кангаласского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улуса в крестьянской семье Поповых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родился сын Федор. В семье было 7 детей, он был шестым ребёнком и младшим из сыновей. 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Кузьма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Самсонович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 малых лет приучал детей к труду. Мальчики были первыми помощниками отца во всех хозяйственных делах. Федя с 7-летнего возраста ходил с отцом на охоту и рыбную ловлю.  В школу пошёл в 1931 г. в 10 лет, когда начал осуществляться закон о всеобуче.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ходил в школу из отдалённого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аласа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ежедневно преодолевая пешком 7 километров и столько же обратно.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6" charset="0"/>
              </a:rPr>
              <a:t>     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89" t="2595" r="54735" b="34046"/>
          <a:stretch>
            <a:fillRect/>
          </a:stretch>
        </p:blipFill>
        <p:spPr bwMode="auto">
          <a:xfrm>
            <a:off x="467544" y="1412776"/>
            <a:ext cx="3600400" cy="316835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4403" t="44354" r="2182"/>
          <a:stretch>
            <a:fillRect/>
          </a:stretch>
        </p:blipFill>
        <p:spPr bwMode="auto">
          <a:xfrm>
            <a:off x="4644008" y="3310656"/>
            <a:ext cx="4320480" cy="2998664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" charset="0"/>
              </a:rPr>
              <a:t>24 июня 1942 году родные провожают на фронт Ф. К. Попова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628800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6" charset="0"/>
              </a:rPr>
              <a:t>В 1942 году был призван в Красную Армию.  В том же году был направлен на фронт.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65313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Покидая отчий дом и родной наслег, Федор оставил о себе в день отъезда память: на живописной поляне неподалеку от родного дома он установил 3-х метровый столб из ствола лиственницы («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Кэриэс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остоолбо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»). 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143375" cy="324036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6056" y="764704"/>
            <a:ext cx="3744416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4E3B30"/>
                </a:solidFill>
                <a:latin typeface="Franklin Gothic Book" charset="0"/>
              </a:rPr>
              <a:t>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Своими смелыми действиями способствовал преодолению реки другими стрелковыми подразделениями полка: в рукопашной схватке в траншее врага уничтожил до 50 солдат и офицеров противника и удерживал плацдарм до переправы основных сил.</a:t>
            </a:r>
          </a:p>
          <a:p>
            <a:pPr marL="342900" indent="-341313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     В бою 11 октября 1943 года был смертельно ранен и через два дня 13 октября скончался от полученных ран.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71703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E3B30"/>
                </a:solidFill>
                <a:latin typeface="Franklin Gothic Book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charset="0"/>
              </a:rPr>
              <a:t>Стрелок 3-й стрелковой роты 467-го стрелкового полка (81-я стрелковая дивизия, 61-я армия, Центральный фронт) рядовой Фёдор Попов одним из первых в полку в составе отделения 1 октября 1943 года переправился через реку Днепр у деревни Глушец.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429625" cy="51435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75" r="36328"/>
          <a:stretch>
            <a:fillRect/>
          </a:stretch>
        </p:blipFill>
        <p:spPr bwMode="auto">
          <a:xfrm>
            <a:off x="827584" y="260649"/>
            <a:ext cx="2232248" cy="3888432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5856" y="26064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Бюст героя Советского Союза Ф.К.Попова.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школа № 20 г.Якутска имела давние связи с родиной героя Советского Союза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Ф.К.Попова. В 1972 году администрация совхоза им.Байкалова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подарила бронзовый бюст Ф.К.Попова школе.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2003 г.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 было присвоено имя Героя. Бюст был установлен в сквере возле школы.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D:\P1300121.jpeg"/>
          <p:cNvPicPr>
            <a:picLocks noChangeAspect="1" noChangeArrowheads="1"/>
          </p:cNvPicPr>
          <p:nvPr/>
        </p:nvPicPr>
        <p:blipFill>
          <a:blip r:embed="rId3" cstate="print"/>
          <a:srcRect l="29715" r="47613" b="48057"/>
          <a:stretch>
            <a:fillRect/>
          </a:stretch>
        </p:blipFill>
        <p:spPr bwMode="auto">
          <a:xfrm>
            <a:off x="3347864" y="2924944"/>
            <a:ext cx="2376264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37890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 Федора Попова находится на родине, 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улусе, селе Майя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692696"/>
            <a:ext cx="30523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Герой попов ту4унан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ырыа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тымныы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долгуннарын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Туоруур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уола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Тула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ууга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бырдааттанар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Ардах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буулдьа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суола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Туораан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ньиэмэс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окуопатын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Кудэн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та4аан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тэбэр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Естеех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уерэ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куоппатын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диэн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Кэрдэр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кимэн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киирэр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тымныы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долгуннарын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Кы4ыл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сэрии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туоруур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Естеех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уерун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самнаран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Кенул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суолун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солуур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Днепр ар5аа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энэригэр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 сирин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булан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Ирбистээхтик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сэриилэ4эр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туйгун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уола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9972" t="44470" r="6153" b="12542"/>
          <a:stretch>
            <a:fillRect/>
          </a:stretch>
        </p:blipFill>
        <p:spPr bwMode="auto">
          <a:xfrm>
            <a:off x="323528" y="1412776"/>
            <a:ext cx="4752528" cy="4032448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964488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Увековечение </a:t>
            </a: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памяти Героя Советского Союза Ф.К. Попова постановлением Совета Народных Комиссаров (Министров) Якутской АССР от 12 апреля 1944 года: </a:t>
            </a:r>
            <a:b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соответствии с желанием партийных организации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имя Героя Советского Союза Попова Ф.К. было присвоено II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Батаринской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неполной средней 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школе </a:t>
            </a:r>
            <a:r>
              <a:rPr lang="ru-RU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района. </a:t>
            </a: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Имя славного сына якутского народа было присвоено колхозу «Октябрь» II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Батаринского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наслега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района. </a:t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Улица Пролетарская в г. Якутске была переименована в улицу имени Героя Попова. </a:t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Уже 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окончании войны в 1946 году в селе Майя - центре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улуса - был сооружен памятник-домик, внутри которого установлена скульптура доблестного воина. </a:t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1947 году в школе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Батаринского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наслега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Мегино-Кангаласского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улуса, где учился Федор, организована специальная комната Героя Попова. Эта комната по инициативе директора школы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Сысолятина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И.А. и учительницы </a:t>
            </a:r>
            <a:r>
              <a:rPr lang="ru-RU" sz="2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Сысолятиной-Поповой</a:t>
            </a: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М.П. превращена в музей Героя Попова. Сейчас здесь расположен и кадетский интернат. </a:t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br>
              <a:rPr lang="ru-RU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446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Увековечение памяти Героя Советского Союза Ф.К. Попова постановлением Совета Народных Комиссаров (Министров) Якутской АССР от 12 апреля 1944 года:   1. В соответствии с желанием партийных организации Мегино-Кангаласского района имя Героя Советского Союза Попова Ф.К. было присвоено II Батаринской неполной средней школе Мегино-Кангаласского района.  2. Имя славного сына якутского народа было присвоено колхозу «Октябрь» II Батаринского наслега Мегино-Кангаласского района.  3. Улица Пролетарская в г. Якутске была переименована в улицу имени Героя Попова.  Уже по окончании войны в 1946 году в селе Майя - центре Мегино-Кангаласского улуса - был сооружен памятник-домик, внутри которого установлена скульптура доблестного воина.  В 1947 году в школе Батаринского наслега Мегино-Кангаласского улуса, где учился Федор, организована специальная комната Героя Попова. Эта комната по инициативе директора школы Сысолятина И.А. и учительницы Сысолятиной-Поповой М.П. превращена в музей Героя Попова. Сейчас здесь расположен и кадетский интернат.    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2015-02-10T05:31:26Z</dcterms:created>
  <dcterms:modified xsi:type="dcterms:W3CDTF">2015-02-10T07:42:28Z</dcterms:modified>
</cp:coreProperties>
</file>