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8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D0555D-3BAC-48ED-9FBB-D6D08B95D26F}" type="datetimeFigureOut">
              <a:rPr lang="ru-RU" smtClean="0"/>
              <a:t>17.12.2015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AE8FCB-E128-4A92-BE6E-F04307165B3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Admin\Desktop\&#1047;&#1072;&#1082;&#1088;&#1077;&#1087;&#1083;&#1077;&#1085;&#1080;&#1077;%20&#1087;&#1086;%201,2,3.%20&#1056;&#1077;&#1096;&#1077;&#1085;&#1080;&#1077;%20&#1079;&#1072;&#1076;&#1072;&#1095;\Novogodniy_karnaval_dlya_detey_5-12_let-30._Smeh_Baby_Yagi._Zvukovoy_effekt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&#1041;&#1072;&#1073;&#1091;&#1096;&#1082;&#1072;%20&#1071;&#1075;&#1072;.ppt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3357562"/>
            <a:ext cx="7772400" cy="1470025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Тема: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Закрепление по теме «Прибавить и вычесть 1, 2, 3. Решение текстовых задач»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1 класс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№ 27 (с. 127).</a:t>
            </a:r>
            <a:endParaRPr lang="ru-RU" b="1" dirty="0"/>
          </a:p>
          <a:p>
            <a:r>
              <a:rPr lang="ru-RU" dirty="0" smtClean="0"/>
              <a:t>На ёлке было 6 шаров. Пришла Снегурочка, и шаров на ёлке оказалось на 3 больше. Сколько стало шаров?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://prazdnichek.info/uploads/posts/2010-04/1271799234_img277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71801" y="428604"/>
            <a:ext cx="4742873" cy="6072230"/>
          </a:xfrm>
          <a:prstGeom prst="rect">
            <a:avLst/>
          </a:prstGeom>
          <a:noFill/>
        </p:spPr>
      </p:pic>
      <p:sp>
        <p:nvSpPr>
          <p:cNvPr id="5" name="Прямоугольная выноска 4"/>
          <p:cNvSpPr/>
          <p:nvPr/>
        </p:nvSpPr>
        <p:spPr>
          <a:xfrm rot="16200000">
            <a:off x="964381" y="107157"/>
            <a:ext cx="2714644" cy="2500330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1142976" y="428604"/>
            <a:ext cx="235745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Здравствуйте, ребята! Спасибо, вам! Вы молодцы! А почему елочка у нас не нарядная? Давайте ребята, ее украсим!</a:t>
            </a: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Рефлексия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4578" name="Picture 2" descr="H:\на урок\1233748773_11376803692638.jpg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57554" y="2500306"/>
            <a:ext cx="2214498" cy="1845415"/>
          </a:xfrm>
          <a:prstGeom prst="rect">
            <a:avLst/>
          </a:prstGeom>
          <a:noFill/>
        </p:spPr>
      </p:pic>
      <p:pic>
        <p:nvPicPr>
          <p:cNvPr id="24579" name="Picture 3" descr="H:\на урок\hello_html_7032f792.jpg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857884" y="2500306"/>
            <a:ext cx="2000232" cy="1666860"/>
          </a:xfrm>
          <a:prstGeom prst="rect">
            <a:avLst/>
          </a:prstGeom>
          <a:noFill/>
        </p:spPr>
      </p:pic>
      <p:pic>
        <p:nvPicPr>
          <p:cNvPr id="24580" name="Picture 4" descr="H:\на урок\i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57224" y="2643182"/>
            <a:ext cx="2286016" cy="16514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</a:t>
            </a:r>
            <a:r>
              <a:rPr lang="ru-RU" dirty="0"/>
              <a:t>: повторить и закрепить изученный материал.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 smtClean="0"/>
              <a:t>Планируемые результаты: учащиеся научатся решать и составлять задачи изученных видов; решать примеры на сложение и вычитание чисел 1, 2, 3; принимать и сохранять цели и задачи учебной деятельности, находить средства и способа ее осуществления; оценивать себя, границы своего знания и незнания; работать в паре и оценивать товарища.</a:t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8" name="Прямоугольная выноска 7"/>
          <p:cNvSpPr/>
          <p:nvPr/>
        </p:nvSpPr>
        <p:spPr>
          <a:xfrm rot="10800000">
            <a:off x="571472" y="2428868"/>
            <a:ext cx="3500430" cy="3429024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H:\на урок\1696063-6be4675656790774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57224" y="214290"/>
            <a:ext cx="6000792" cy="6000792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642910" y="2857496"/>
            <a:ext cx="3429024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Я вам испорчу праздник! Вы не сможете устроить Новый год!</a:t>
            </a:r>
            <a:endParaRPr lang="ru-RU" sz="36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2500306"/>
            <a:ext cx="342902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Правильно вы догадались, да я спрятала Дедушку Мороза, Снегурочку и елочку. Вы можете спасти их и праздник Новый Год, если выполните мои желания!  </a:t>
            </a:r>
            <a:endParaRPr lang="ru-RU" sz="2400" b="1" i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" name="Novogodniy_karnaval_dlya_detey_5-12_let-30._Smeh_Baby_Yagi._Zvukovoy_effekt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572528" y="564357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79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-0.11355 -0.32147 C 0.16702 -0.30574 0.44775 -0.29094 0.38803 -0.22734 C 0.3283 -0.16397 -0.47101 -0.01064 -0.47205 0.05758 C -0.4731 0.12581 0.31771 0.28654 0.38178 0.182 C 0.44584 0.07909 -0.01041 -0.53215 -0.08732 -0.56522 C -0.16424 -0.59829 -0.11372 -0.11194 -0.07968 -0.01619 C -0.04565 0.07978 0.03577 0.04417 0.11719 0.00855 " pathEditMode="relative" rAng="0" ptsTypes="aaaaaaA">
                                      <p:cBhvr>
                                        <p:cTn id="1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1" y="16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35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8" grpId="0" animBg="1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71744"/>
            <a:ext cx="8229600" cy="1143000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1 задание: Найди елочку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5" name="Прямоугольная выноска 4"/>
          <p:cNvSpPr/>
          <p:nvPr/>
        </p:nvSpPr>
        <p:spPr>
          <a:xfrm rot="10800000">
            <a:off x="1285852" y="2786058"/>
            <a:ext cx="3500430" cy="1428760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H:\на урок\1696063-6be46756567907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85728"/>
            <a:ext cx="6000792" cy="60007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1500166" y="3143248"/>
            <a:ext cx="3333157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Ничего не поделаешь ,</a:t>
            </a:r>
          </a:p>
          <a:p>
            <a:r>
              <a:rPr lang="ru-RU" sz="2400" dirty="0" smtClean="0"/>
              <a:t>забирайте свою елочку!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2 задание: Освободи Снегурочку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2500298" y="1207415"/>
            <a:ext cx="4286280" cy="56505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5" name="Прямоугольная выноска 4"/>
          <p:cNvSpPr/>
          <p:nvPr/>
        </p:nvSpPr>
        <p:spPr>
          <a:xfrm rot="10800000">
            <a:off x="285720" y="2786058"/>
            <a:ext cx="4500562" cy="2857520"/>
          </a:xfrm>
          <a:prstGeom prst="wedgeRectCallou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Я </a:t>
            </a:r>
            <a:endParaRPr lang="ru-RU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Picture 2" descr="H:\на урок\1696063-6be4675656790774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285728"/>
            <a:ext cx="6000792" cy="6000792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428596" y="2857496"/>
            <a:ext cx="4408130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/>
              <a:t>Снегурочку вам </a:t>
            </a:r>
          </a:p>
          <a:p>
            <a:r>
              <a:rPr lang="ru-RU" sz="2400" dirty="0" smtClean="0"/>
              <a:t>удалось спасти, но Деда </a:t>
            </a:r>
          </a:p>
          <a:p>
            <a:r>
              <a:rPr lang="ru-RU" sz="2400" dirty="0" smtClean="0"/>
              <a:t>Мороза я вам так просто не </a:t>
            </a:r>
          </a:p>
          <a:p>
            <a:r>
              <a:rPr lang="ru-RU" sz="2400" dirty="0"/>
              <a:t>о</a:t>
            </a:r>
            <a:r>
              <a:rPr lang="ru-RU" sz="2400" dirty="0" smtClean="0"/>
              <a:t>тдам! Самое сложное задание </a:t>
            </a:r>
          </a:p>
          <a:p>
            <a:r>
              <a:rPr lang="ru-RU" sz="2400" dirty="0" smtClean="0"/>
              <a:t>задам, которое вы не сможете </a:t>
            </a:r>
          </a:p>
          <a:p>
            <a:r>
              <a:rPr lang="ru-RU" sz="2400" dirty="0" smtClean="0"/>
              <a:t>выполнить! Предлагаю вам </a:t>
            </a:r>
          </a:p>
          <a:p>
            <a:r>
              <a:rPr lang="ru-RU" sz="2400" dirty="0"/>
              <a:t>р</a:t>
            </a:r>
            <a:r>
              <a:rPr lang="ru-RU" sz="2400" dirty="0" smtClean="0"/>
              <a:t>ешить новогодние задачки. </a:t>
            </a:r>
          </a:p>
          <a:p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Отдохнем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>
                <a:hlinkClick r:id="rId3" action="ppaction://hlinkpres?slideindex=1&amp;slidetitle="/>
              </a:rPr>
              <a:t>Бабушка Яга.</a:t>
            </a:r>
            <a:r>
              <a:rPr lang="en-US" dirty="0" err="1" smtClean="0">
                <a:hlinkClick r:id="rId3" action="ppaction://hlinkpres?slideindex=1&amp;slidetitle="/>
              </a:rPr>
              <a:t>ppt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2" descr="https://www.stihi.ru/pics/2010/01/11/241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422416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 </a:t>
            </a:r>
            <a:r>
              <a:rPr lang="ru-RU" dirty="0"/>
              <a:t>задание: «Задачки реши,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Деда </a:t>
            </a:r>
            <a:r>
              <a:rPr lang="ru-RU" dirty="0"/>
              <a:t>Мороза спаси!»</a:t>
            </a:r>
            <a:br>
              <a:rPr lang="ru-RU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114552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dirty="0" smtClean="0"/>
              <a:t>№ 25 (с. 124)</a:t>
            </a:r>
          </a:p>
          <a:p>
            <a:r>
              <a:rPr lang="ru-RU" dirty="0" smtClean="0"/>
              <a:t>На ёлке 3 красных шара и столько же золотых шаров. Сколько всего шаров на ёлке?</a:t>
            </a:r>
          </a:p>
          <a:p>
            <a:endParaRPr lang="ru-RU" dirty="0" smtClean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4" name="Содержимое 2"/>
          <p:cNvSpPr txBox="1">
            <a:spLocks/>
          </p:cNvSpPr>
          <p:nvPr/>
        </p:nvSpPr>
        <p:spPr>
          <a:xfrm>
            <a:off x="571472" y="3714752"/>
            <a:ext cx="8229600" cy="211455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357290" y="392906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Овал 5"/>
          <p:cNvSpPr/>
          <p:nvPr/>
        </p:nvSpPr>
        <p:spPr>
          <a:xfrm>
            <a:off x="2071670" y="392906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Овал 6"/>
          <p:cNvSpPr/>
          <p:nvPr/>
        </p:nvSpPr>
        <p:spPr>
          <a:xfrm>
            <a:off x="2857488" y="3929066"/>
            <a:ext cx="571504" cy="571504"/>
          </a:xfrm>
          <a:prstGeom prst="ellips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4714876" y="4000504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Овал 8"/>
          <p:cNvSpPr/>
          <p:nvPr/>
        </p:nvSpPr>
        <p:spPr>
          <a:xfrm>
            <a:off x="5500694" y="4000504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Овал 9"/>
          <p:cNvSpPr/>
          <p:nvPr/>
        </p:nvSpPr>
        <p:spPr>
          <a:xfrm>
            <a:off x="6286512" y="4000504"/>
            <a:ext cx="571504" cy="571504"/>
          </a:xfrm>
          <a:prstGeom prst="ellips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одержимое 2"/>
          <p:cNvSpPr txBox="1">
            <a:spLocks/>
          </p:cNvSpPr>
          <p:nvPr/>
        </p:nvSpPr>
        <p:spPr>
          <a:xfrm>
            <a:off x="571472" y="3786190"/>
            <a:ext cx="8229600" cy="2114552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lang="ru-RU" sz="3200" dirty="0"/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   3 + 3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= 6 (</a:t>
            </a:r>
            <a:r>
              <a:rPr kumimoji="0" lang="ru-RU" sz="3200" b="0" i="0" u="none" strike="noStrike" kern="120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ш</a:t>
            </a:r>
            <a:r>
              <a:rPr kumimoji="0" lang="ru-RU" sz="32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.)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ru-RU" sz="3200" baseline="0" dirty="0" smtClean="0"/>
              <a:t>        Ответ: всего 6 шаров.</a:t>
            </a: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</TotalTime>
  <Words>270</Words>
  <Application>Microsoft Office PowerPoint</Application>
  <PresentationFormat>Экран (4:3)</PresentationFormat>
  <Paragraphs>34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Тема: Закрепление по теме «Прибавить и вычесть 1, 2, 3. Решение текстовых задач» </vt:lpstr>
      <vt:lpstr> Цель: повторить и закрепить изученный материал. </vt:lpstr>
      <vt:lpstr>Слайд 3</vt:lpstr>
      <vt:lpstr>1 задание: Найди елочку</vt:lpstr>
      <vt:lpstr>Слайд 5</vt:lpstr>
      <vt:lpstr>2 задание: Освободи Снегурочку</vt:lpstr>
      <vt:lpstr>Слайд 7</vt:lpstr>
      <vt:lpstr>Отдохнем</vt:lpstr>
      <vt:lpstr> 3 задание: «Задачки реши,  Деда Мороза спаси!» </vt:lpstr>
      <vt:lpstr>Слайд 10</vt:lpstr>
      <vt:lpstr>Слайд 11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Тема: Закрепление по теме «Прибавить и вычесть 1, 2, 3. Решение текстовых задач»</dc:title>
  <dc:creator>Admin</dc:creator>
  <cp:lastModifiedBy>Admin</cp:lastModifiedBy>
  <cp:revision>31</cp:revision>
  <dcterms:created xsi:type="dcterms:W3CDTF">2015-12-17T13:23:19Z</dcterms:created>
  <dcterms:modified xsi:type="dcterms:W3CDTF">2015-12-17T18:35:33Z</dcterms:modified>
</cp:coreProperties>
</file>