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8286776" cy="5583237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Природные зоны полярного пояса</a:t>
            </a:r>
            <a:br>
              <a:rPr lang="ru-RU" sz="8000" b="1" dirty="0" smtClean="0"/>
            </a:br>
            <a:r>
              <a:rPr lang="ru-RU" sz="6000" b="1" dirty="0" smtClean="0"/>
              <a:t>2 класс</a:t>
            </a:r>
            <a:r>
              <a:rPr lang="ru-RU" sz="23900" b="1" dirty="0" smtClean="0"/>
              <a:t/>
            </a:r>
            <a:br>
              <a:rPr lang="ru-RU" sz="23900" b="1" dirty="0" smtClean="0"/>
            </a:b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74638"/>
            <a:ext cx="794388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Ледяные пустыни</a:t>
            </a:r>
            <a:endParaRPr lang="ru-RU" sz="6600" b="1" dirty="0"/>
          </a:p>
        </p:txBody>
      </p:sp>
      <p:pic>
        <p:nvPicPr>
          <p:cNvPr id="1026" name="Picture 2" descr="G:\природ зоны\природ зоны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286280" cy="2714644"/>
          </a:xfrm>
          <a:prstGeom prst="rect">
            <a:avLst/>
          </a:prstGeom>
          <a:noFill/>
        </p:spPr>
      </p:pic>
      <p:pic>
        <p:nvPicPr>
          <p:cNvPr id="1027" name="Picture 3" descr="G:\природ зоны\природ зоны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429132"/>
            <a:ext cx="7929618" cy="2214578"/>
          </a:xfrm>
          <a:prstGeom prst="rect">
            <a:avLst/>
          </a:prstGeom>
          <a:noFill/>
        </p:spPr>
      </p:pic>
      <p:pic>
        <p:nvPicPr>
          <p:cNvPr id="1028" name="Picture 4" descr="G:\природ зоны\природ зоны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357298"/>
            <a:ext cx="4214842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74638"/>
            <a:ext cx="758669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Зона тундр</a:t>
            </a:r>
            <a:endParaRPr lang="ru-RU" sz="6600" b="1" dirty="0"/>
          </a:p>
        </p:txBody>
      </p:sp>
      <p:pic>
        <p:nvPicPr>
          <p:cNvPr id="2050" name="Picture 2" descr="G:\природ зоны\природ зон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5719763" cy="2571768"/>
          </a:xfrm>
          <a:prstGeom prst="rect">
            <a:avLst/>
          </a:prstGeom>
          <a:noFill/>
        </p:spPr>
      </p:pic>
      <p:pic>
        <p:nvPicPr>
          <p:cNvPr id="2051" name="Picture 3" descr="G:\природ зоны\ghbhjl pjys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500066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274638"/>
            <a:ext cx="7158062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Лето в тундре</a:t>
            </a:r>
            <a:endParaRPr lang="ru-RU" sz="6000" b="1" dirty="0"/>
          </a:p>
        </p:txBody>
      </p:sp>
      <p:pic>
        <p:nvPicPr>
          <p:cNvPr id="3074" name="Picture 2" descr="G:\природ зоны\ghbhjl pjys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857916" cy="2143140"/>
          </a:xfrm>
          <a:prstGeom prst="rect">
            <a:avLst/>
          </a:prstGeom>
          <a:noFill/>
        </p:spPr>
      </p:pic>
      <p:pic>
        <p:nvPicPr>
          <p:cNvPr id="3075" name="Picture 3" descr="G:\природ зоны\ghbhjl pjys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929066"/>
            <a:ext cx="581025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природ зоны\ghbhjl pjys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6286544" cy="3357586"/>
          </a:xfrm>
          <a:prstGeom prst="rect">
            <a:avLst/>
          </a:prstGeom>
          <a:noFill/>
        </p:spPr>
      </p:pic>
      <p:pic>
        <p:nvPicPr>
          <p:cNvPr id="3" name="Picture 3" descr="G:\природ зоны\ghbhjl pjys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500066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природ зоны\природ зоны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6429420" cy="2714644"/>
          </a:xfrm>
          <a:prstGeom prst="rect">
            <a:avLst/>
          </a:prstGeom>
          <a:noFill/>
        </p:spPr>
      </p:pic>
      <p:pic>
        <p:nvPicPr>
          <p:cNvPr id="3" name="Picture 4" descr="G:\природ зоны\ghjl pjys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000504"/>
            <a:ext cx="6715172" cy="2470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214313"/>
            <a:ext cx="8572560" cy="15113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Обитатели Красной книги</a:t>
            </a:r>
            <a:endParaRPr lang="ru-RU" sz="4800" b="1" dirty="0"/>
          </a:p>
        </p:txBody>
      </p:sp>
      <p:pic>
        <p:nvPicPr>
          <p:cNvPr id="5122" name="Picture 2" descr="G:\природ зоны\ghbhjl pjys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5834063" cy="2428892"/>
          </a:xfrm>
          <a:prstGeom prst="rect">
            <a:avLst/>
          </a:prstGeom>
          <a:noFill/>
        </p:spPr>
      </p:pic>
      <p:pic>
        <p:nvPicPr>
          <p:cNvPr id="5123" name="Picture 3" descr="G:\природ зоны\ghbjl pjys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786190"/>
            <a:ext cx="553720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14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Природные зоны полярного пояса 2 класс </vt:lpstr>
      <vt:lpstr>Ледяные пустыни</vt:lpstr>
      <vt:lpstr>Зона тундр</vt:lpstr>
      <vt:lpstr>Лето в тундре</vt:lpstr>
      <vt:lpstr>Слайд 5</vt:lpstr>
      <vt:lpstr>Слайд 6</vt:lpstr>
      <vt:lpstr>Обитатели Красной книги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полярного пояса 2 класс </dc:title>
  <dc:creator>User</dc:creator>
  <cp:lastModifiedBy>User</cp:lastModifiedBy>
  <cp:revision>7</cp:revision>
  <dcterms:created xsi:type="dcterms:W3CDTF">2016-02-08T14:37:27Z</dcterms:created>
  <dcterms:modified xsi:type="dcterms:W3CDTF">2016-02-08T15:03:12Z</dcterms:modified>
</cp:coreProperties>
</file>