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8" r:id="rId3"/>
    <p:sldId id="278" r:id="rId4"/>
    <p:sldId id="296" r:id="rId5"/>
    <p:sldId id="302" r:id="rId6"/>
    <p:sldId id="307" r:id="rId7"/>
    <p:sldId id="309" r:id="rId8"/>
    <p:sldId id="305" r:id="rId9"/>
    <p:sldId id="300" r:id="rId10"/>
    <p:sldId id="281" r:id="rId11"/>
    <p:sldId id="285" r:id="rId12"/>
    <p:sldId id="313" r:id="rId13"/>
    <p:sldId id="28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B1EF3-27D4-4433-B2DE-B42C1523EADD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32142-9E71-449B-9F47-5C11CCD8C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B0C1A-4117-4B09-9786-F022A16AE226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A0EE9-12F0-41BA-B034-E5C0C7047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71C8C-CD4A-4D8E-991F-01E610CA3FBC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8FF64-B68B-4B6C-B583-F602CF40F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A4329-4390-4872-A0D2-304F631DEF1B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15BD-C44B-4908-AC3C-D2CE5236D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F067-E1FA-4A1D-8F39-B71AAD7981BB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1B3E4-0FB4-42B2-9794-C08B78B2A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E001C-7CD1-4AFB-882B-9ED24D679CF7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6BFB-1545-41C4-B499-CCF0DD996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DAD28-E779-46E7-9CD2-E22372FE6E80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0D49-011D-4078-BCFE-D9D9AAB15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36AE9-66BF-4602-B7DA-9D3DE6604591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DC6AA-88C8-47C4-84C0-702374E6A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57F55-8797-4EE6-B0CE-2E8DC9091C91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D231A-8E91-4667-8B31-A2AB9E453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90EBA-0779-404D-B67C-D3021BE176F2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283A-FD62-479E-90A4-44C7BA953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EE51F-712D-4BE0-A698-06A159EEA249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F4CE1-4CE2-4550-86E6-1CF203C1B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C1DD6B-6327-46C5-93FD-47177B974FA0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A5959-3098-4493-9302-15E411A1D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Picture 2" descr="http://s001.radikal.ru/i195/1101/bb/7e22191a4d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86063" y="1071563"/>
            <a:ext cx="5143500" cy="38465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«Мудрые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сказки-Добрым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детям»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литературный досуг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группа№4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8" y="4071938"/>
            <a:ext cx="357187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Выполнили воспитатели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Черенкова А.А,.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Карелова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Н.А.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Москва 2015 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http://i.allday.ru/uploads/posts/2009-02/1233656111_ram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 </a:t>
            </a:r>
            <a:endParaRPr lang="ru-RU" sz="1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643188" y="214313"/>
            <a:ext cx="3143250" cy="9286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Физкультминутка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    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14625" y="785813"/>
            <a:ext cx="5357813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темном лесу есть избушка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темном лесу есть избушка. (Дети шагают.)</a:t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Стоит задом наперед. (Дети поворачиваются.)</a:t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той избушке есть старушка. (Грозят пальцем.)</a:t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Бабушка Яга живет. (Грозят пальцем другой руки.)</a:t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Нос крючком, (Показывают пальчиком.)</a:t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Глаза большие, (Показывают.)</a:t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Словно угольки горят. (Покачивают головой.)</a:t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Ух, сердитая какая! (Бег на месте.)</a:t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Дыбом волосы стоят. (Руки вверх.)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http://i.allday.ru/uploads/posts/2009-02/1233656111_ram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6429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Дидактическая игра «Отгадай сказку»</a:t>
            </a:r>
          </a:p>
        </p:txBody>
      </p:sp>
      <p:sp>
        <p:nvSpPr>
          <p:cNvPr id="7" name="Текст 6"/>
          <p:cNvSpPr>
            <a:spLocks noGrp="1"/>
          </p:cNvSpPr>
          <p:nvPr>
            <p:ph idx="1"/>
          </p:nvPr>
        </p:nvSpPr>
        <p:spPr>
          <a:xfrm>
            <a:off x="928688" y="928688"/>
            <a:ext cx="3429000" cy="5197475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1)На сметане мешен,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окошке стужен,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Круглый бок, румяный бок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Покатился ...</a:t>
            </a:r>
            <a:b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(Колобок)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5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2)Хоть и в погребе жила: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Репку вытащить из грядки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Деду с бабкой помогла.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(Мышка из русской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народной сказки "Репка")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5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3)На поляночке лесной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Стоял домик расписной,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Всех зверюшек спрятать мог,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Что за домик? (Теремок)</a:t>
            </a:r>
          </a:p>
          <a:p>
            <a:pPr fontAlgn="t">
              <a:spcAft>
                <a:spcPts val="0"/>
              </a:spcAft>
              <a:buFont typeface="Arial" pitchFamily="34" charset="0"/>
              <a:buNone/>
              <a:defRPr/>
            </a:pPr>
            <a:endParaRPr lang="ru-RU" sz="25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t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4)Нет ни речки, ни пруда –</a:t>
            </a:r>
          </a:p>
          <a:p>
            <a:pPr fontAlgn="t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Где воды напиться?</a:t>
            </a:r>
          </a:p>
          <a:p>
            <a:pPr fontAlgn="t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Очень вкусная вода –</a:t>
            </a:r>
          </a:p>
          <a:p>
            <a:pPr fontAlgn="t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ямке от копытца.</a:t>
            </a:r>
          </a:p>
          <a:p>
            <a:pPr fontAlgn="t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(Сестрица </a:t>
            </a:r>
            <a:r>
              <a:rPr lang="ru-RU" sz="25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Аленушка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 братец </a:t>
            </a:r>
          </a:p>
          <a:p>
            <a:pPr fontAlgn="t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Иванушка 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4294967295"/>
          </p:nvPr>
        </p:nvSpPr>
        <p:spPr>
          <a:xfrm>
            <a:off x="5102225" y="1000125"/>
            <a:ext cx="2898775" cy="5143500"/>
          </a:xfrm>
        </p:spPr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5)В сказке небо синее,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сказке птицы страшные.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Реченька, спаси меня,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 спаси меня и братца!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(Гуси-лебеди)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6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6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7)Всем известна на Руси,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Ждали маму с молоком,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 пустили волка в дом.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Кто же эти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Маленькие дети?"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(Семеро козлят)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6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t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 descr="http://i.allday.ru/uploads/posts/2009-02/1233656111_ram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Дидактическая игра «Назови правильно»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000125" y="785813"/>
            <a:ext cx="3500438" cy="55721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► Назовите кличку собаки, которая в русской сказке помогала тащить репку?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а) Каштанка;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б) Жучка;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в)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Артемон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г) Шарик.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► В русских сказках лисичка-сестричка,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зайчик-побегайчик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коза-... Кто?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а) Стрекоза;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б) Егоза;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в) Бирюза;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г) Дереза.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► Какая русская сказка существует?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а) «Утки-аисты»;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б) «Куры-индейки»;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в) «Гуси-лебеди»;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г) «Орлы-соколы».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4294967295"/>
          </p:nvPr>
        </p:nvSpPr>
        <p:spPr>
          <a:xfrm>
            <a:off x="4643438" y="785813"/>
            <a:ext cx="3500437" cy="59293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► Чем печь угощала девочку в русской сказке «Гуси-лебеди»?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а) Блинами;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б) Пирожками;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в) Киселём;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г) Кашей.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 descr="http://i.allday.ru/uploads/posts/2009-02/1233656111_ram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750" y="1000125"/>
            <a:ext cx="6429375" cy="280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>
                <a:solidFill>
                  <a:srgbClr val="953735"/>
                </a:solidFill>
                <a:cs typeface="Times New Roman" pitchFamily="18" charset="0"/>
              </a:rPr>
              <a:t>Воспитатель.</a:t>
            </a:r>
            <a:endParaRPr lang="ru-RU" sz="1400" b="1">
              <a:solidFill>
                <a:srgbClr val="953735"/>
              </a:solidFill>
            </a:endParaRPr>
          </a:p>
          <a:p>
            <a:pPr algn="just" eaLnBrk="0" hangingPunct="0"/>
            <a:r>
              <a:rPr lang="ru-RU" sz="1400" b="1">
                <a:solidFill>
                  <a:srgbClr val="953735"/>
                </a:solidFill>
                <a:cs typeface="Times New Roman" pitchFamily="18" charset="0"/>
              </a:rPr>
              <a:t>В мире много сказок грустных и смешных,</a:t>
            </a:r>
            <a:endParaRPr lang="ru-RU" sz="1400" b="1">
              <a:solidFill>
                <a:srgbClr val="953735"/>
              </a:solidFill>
            </a:endParaRPr>
          </a:p>
          <a:p>
            <a:pPr algn="just" eaLnBrk="0" hangingPunct="0"/>
            <a:r>
              <a:rPr lang="ru-RU" sz="1400" b="1">
                <a:solidFill>
                  <a:srgbClr val="953735"/>
                </a:solidFill>
                <a:cs typeface="Times New Roman" pitchFamily="18" charset="0"/>
              </a:rPr>
              <a:t>И прожить на свете нам нельзя без них.</a:t>
            </a:r>
            <a:endParaRPr lang="ru-RU" sz="1400" b="1">
              <a:solidFill>
                <a:srgbClr val="953735"/>
              </a:solidFill>
            </a:endParaRPr>
          </a:p>
          <a:p>
            <a:pPr algn="just" eaLnBrk="0" hangingPunct="0"/>
            <a:r>
              <a:rPr lang="ru-RU" sz="1400" b="1">
                <a:solidFill>
                  <a:srgbClr val="953735"/>
                </a:solidFill>
                <a:cs typeface="Times New Roman" pitchFamily="18" charset="0"/>
              </a:rPr>
              <a:t>Пусть герои сказок дарят нам тепло</a:t>
            </a:r>
            <a:endParaRPr lang="ru-RU" sz="1400" b="1">
              <a:solidFill>
                <a:srgbClr val="953735"/>
              </a:solidFill>
            </a:endParaRPr>
          </a:p>
          <a:p>
            <a:pPr algn="just" eaLnBrk="0" hangingPunct="0"/>
            <a:r>
              <a:rPr lang="ru-RU" sz="1400" b="1">
                <a:solidFill>
                  <a:srgbClr val="953735"/>
                </a:solidFill>
                <a:cs typeface="Times New Roman" pitchFamily="18" charset="0"/>
              </a:rPr>
              <a:t>Пусть добро навеки побеждает зло!</a:t>
            </a:r>
          </a:p>
          <a:p>
            <a:pPr algn="just" eaLnBrk="0" hangingPunct="0"/>
            <a:endParaRPr lang="ru-RU" sz="1400">
              <a:solidFill>
                <a:srgbClr val="953735"/>
              </a:solidFill>
            </a:endParaRPr>
          </a:p>
          <a:p>
            <a:pPr algn="just" eaLnBrk="0" hangingPunct="0"/>
            <a:endParaRPr lang="ru-RU" sz="1400">
              <a:solidFill>
                <a:srgbClr val="953735"/>
              </a:solidFill>
            </a:endParaRPr>
          </a:p>
          <a:p>
            <a:pPr algn="just" eaLnBrk="0" hangingPunct="0"/>
            <a:endParaRPr lang="ru-RU" sz="1400">
              <a:solidFill>
                <a:srgbClr val="953735"/>
              </a:solidFill>
            </a:endParaRPr>
          </a:p>
          <a:p>
            <a:pPr algn="just" eaLnBrk="0" hangingPunct="0"/>
            <a:endParaRPr lang="ru-RU" sz="1400">
              <a:solidFill>
                <a:srgbClr val="953735"/>
              </a:solidFill>
            </a:endParaRPr>
          </a:p>
          <a:p>
            <a:pPr algn="just" eaLnBrk="0" hangingPunct="0"/>
            <a:endParaRPr lang="ru-RU" sz="1400">
              <a:solidFill>
                <a:srgbClr val="953735"/>
              </a:solidFill>
            </a:endParaRPr>
          </a:p>
          <a:p>
            <a:pPr algn="ctr" eaLnBrk="0" hangingPunct="0"/>
            <a:r>
              <a:rPr lang="ru-RU" sz="3600">
                <a:solidFill>
                  <a:srgbClr val="953735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http://i.allday.ru/uploads/posts/2009-02/1233656111_ram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14500" y="1357313"/>
            <a:ext cx="5572125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Русские народные сказки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Народные сказки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заключили в себя мудрость и житейский опыт, накопленные человечеством за многие века. 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Сказка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ложь, да в ней намек...» Сложно переоценить важность сказок для развития ребенка: 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сказка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учит смелости, честности, доброте, развивает чувство прекрасного. Расскажите ребенку сказку, он обязательно почерпнет из нее что-либо полезное.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http://i.allday.ru/uploads/posts/2009-02/1233656111_ram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8688" y="642938"/>
            <a:ext cx="7143750" cy="5483225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Литературный досуг по русским народным сказкам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в средней группе.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Задачи: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приучать детей активно участвовать в праздниках, используя умения и навыки, полученные на занятиях;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развивать речь детей, расширять активный словарь, активизировать устную речь, развивать артикуляцию и дикцию;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выразительность жестов, мимики, добиваться пластического  изображения походки героев пьесы, совершенствовать элементы актерского мастерства, прививать любовь к устному народному творчеству;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воспитывать у детей любовь к художественной литературе;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через литературные произведения закрепить правила и нормы поведения;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показать детям удивительный мир сказок, их мудрость и красоту; закрепить любовь и уважение к сказкам;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поддерживать положительное эмоциональное отношение детей от встречи с любимыми героями сказок, где побеждает добро, дружба, смелость.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http://i.allday.ru/uploads/posts/2009-02/1233656111_ram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00125" y="285750"/>
            <a:ext cx="7072313" cy="60325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9875" algn="ctr"/>
            <a:r>
              <a:rPr lang="ru-RU" b="1">
                <a:solidFill>
                  <a:srgbClr val="953735"/>
                </a:solidFill>
                <a:cs typeface="Times New Roman" pitchFamily="18" charset="0"/>
              </a:rPr>
              <a:t>Ход занятия.</a:t>
            </a:r>
            <a:endParaRPr lang="ru-RU">
              <a:solidFill>
                <a:srgbClr val="953735"/>
              </a:solidFill>
            </a:endParaRPr>
          </a:p>
          <a:p>
            <a:pPr indent="269875" algn="just" eaLnBrk="0" hangingPunct="0"/>
            <a:r>
              <a:rPr lang="ru-RU" sz="1600" b="1" i="1">
                <a:solidFill>
                  <a:srgbClr val="953735"/>
                </a:solidFill>
                <a:cs typeface="Times New Roman" pitchFamily="18" charset="0"/>
              </a:rPr>
              <a:t>Воспитатель</a:t>
            </a:r>
            <a:r>
              <a:rPr lang="ru-RU" sz="1600">
                <a:solidFill>
                  <a:srgbClr val="953735"/>
                </a:solidFill>
                <a:cs typeface="Times New Roman" pitchFamily="18" charset="0"/>
              </a:rPr>
              <a:t>. Ребята, сегодня я приглашаю вас побывать в гостях у сказки. Я знаю, что вы все их очень любите. "Бабушка, расскажи нам сказку"- можно было услышать и сто, и двести лет, и пятьсот лет назад. Бабушка брала в руки веретено или спицы и спрашивала: "Какую хотите сказку, внучата?" рассказывает бабушка сказку, сама придет или вяжет.</a:t>
            </a:r>
            <a:endParaRPr lang="ru-RU" sz="1600">
              <a:solidFill>
                <a:srgbClr val="953735"/>
              </a:solidFill>
            </a:endParaRPr>
          </a:p>
          <a:p>
            <a:pPr indent="269875" algn="just" eaLnBrk="0" hangingPunct="0"/>
            <a:r>
              <a:rPr lang="ru-RU" sz="1600">
                <a:solidFill>
                  <a:srgbClr val="953735"/>
                </a:solidFill>
                <a:cs typeface="Times New Roman" pitchFamily="18" charset="0"/>
              </a:rPr>
              <a:t>Ребята, а кто придумывает сказки?</a:t>
            </a:r>
            <a:endParaRPr lang="ru-RU" sz="1600">
              <a:solidFill>
                <a:srgbClr val="953735"/>
              </a:solidFill>
            </a:endParaRPr>
          </a:p>
          <a:p>
            <a:pPr indent="269875" algn="just" eaLnBrk="0" hangingPunct="0"/>
            <a:r>
              <a:rPr lang="ru-RU" sz="1600">
                <a:solidFill>
                  <a:srgbClr val="953735"/>
                </a:solidFill>
                <a:cs typeface="Times New Roman" pitchFamily="18" charset="0"/>
              </a:rPr>
              <a:t>А придумывали сказки люди и рассказывали один другому; так через века дошли сказки и до нас.</a:t>
            </a:r>
            <a:endParaRPr lang="ru-RU" sz="1600">
              <a:solidFill>
                <a:srgbClr val="953735"/>
              </a:solidFill>
            </a:endParaRPr>
          </a:p>
          <a:p>
            <a:pPr indent="269875" algn="just" eaLnBrk="0" hangingPunct="0"/>
            <a:r>
              <a:rPr lang="ru-RU" sz="1600">
                <a:solidFill>
                  <a:srgbClr val="953735"/>
                </a:solidFill>
                <a:cs typeface="Times New Roman" pitchFamily="18" charset="0"/>
              </a:rPr>
              <a:t>Ребята, а какими словами сказки начинаются?</a:t>
            </a:r>
            <a:endParaRPr lang="ru-RU" sz="1600">
              <a:solidFill>
                <a:srgbClr val="953735"/>
              </a:solidFill>
            </a:endParaRPr>
          </a:p>
          <a:p>
            <a:pPr indent="269875" algn="just" eaLnBrk="0" hangingPunct="0"/>
            <a:r>
              <a:rPr lang="ru-RU" sz="1600" b="1" i="1">
                <a:solidFill>
                  <a:srgbClr val="953735"/>
                </a:solidFill>
                <a:cs typeface="Times New Roman" pitchFamily="18" charset="0"/>
              </a:rPr>
              <a:t>Дети</a:t>
            </a:r>
            <a:r>
              <a:rPr lang="ru-RU" sz="1600">
                <a:solidFill>
                  <a:srgbClr val="953735"/>
                </a:solidFill>
                <a:cs typeface="Times New Roman" pitchFamily="18" charset="0"/>
              </a:rPr>
              <a:t>. Жили были, жил был.</a:t>
            </a:r>
            <a:endParaRPr lang="ru-RU" sz="1600">
              <a:solidFill>
                <a:srgbClr val="953735"/>
              </a:solidFill>
            </a:endParaRPr>
          </a:p>
          <a:p>
            <a:pPr indent="269875" algn="just" eaLnBrk="0" hangingPunct="0"/>
            <a:r>
              <a:rPr lang="ru-RU" sz="1600" b="1" i="1">
                <a:solidFill>
                  <a:srgbClr val="953735"/>
                </a:solidFill>
                <a:cs typeface="Times New Roman" pitchFamily="18" charset="0"/>
              </a:rPr>
              <a:t>Воспитатель</a:t>
            </a:r>
            <a:r>
              <a:rPr lang="ru-RU" sz="1600">
                <a:solidFill>
                  <a:srgbClr val="953735"/>
                </a:solidFill>
                <a:cs typeface="Times New Roman" pitchFamily="18" charset="0"/>
              </a:rPr>
              <a:t>. А что такое сказка?</a:t>
            </a:r>
            <a:endParaRPr lang="ru-RU" sz="1600">
              <a:solidFill>
                <a:srgbClr val="953735"/>
              </a:solidFill>
            </a:endParaRPr>
          </a:p>
          <a:p>
            <a:pPr indent="269875" algn="just" eaLnBrk="0" hangingPunct="0"/>
            <a:r>
              <a:rPr lang="ru-RU" sz="1600" b="1" i="1">
                <a:solidFill>
                  <a:srgbClr val="953735"/>
                </a:solidFill>
                <a:cs typeface="Times New Roman" pitchFamily="18" charset="0"/>
              </a:rPr>
              <a:t>Дети.</a:t>
            </a:r>
            <a:r>
              <a:rPr lang="ru-RU" sz="1600">
                <a:solidFill>
                  <a:srgbClr val="953735"/>
                </a:solidFill>
                <a:cs typeface="Times New Roman" pitchFamily="18" charset="0"/>
              </a:rPr>
              <a:t> Необыкновенная история, с животными. С героями случаются необыкновенные события. Волшебство. Говорят звери, вещи, птицы.</a:t>
            </a:r>
            <a:r>
              <a:rPr lang="ru-RU" sz="1600" b="1">
                <a:latin typeface="Calibri" pitchFamily="34" charset="0"/>
              </a:rPr>
              <a:t> </a:t>
            </a:r>
            <a:r>
              <a:rPr lang="ru-RU" sz="1600">
                <a:solidFill>
                  <a:srgbClr val="953735"/>
                </a:solidFill>
              </a:rPr>
              <a:t>Сказка – это вымышленное произведение. То, что происходит в ней, на самом деле не бывает, но, читая их, можно учиться добрым, хорошим поступкам.</a:t>
            </a:r>
          </a:p>
          <a:p>
            <a:pPr indent="269875" algn="just" eaLnBrk="0" hangingPunct="0"/>
            <a:r>
              <a:rPr lang="ru-RU" sz="1600" b="1" i="1">
                <a:solidFill>
                  <a:srgbClr val="953735"/>
                </a:solidFill>
                <a:cs typeface="Times New Roman" pitchFamily="18" charset="0"/>
              </a:rPr>
              <a:t>Воспитатель</a:t>
            </a:r>
            <a:r>
              <a:rPr lang="ru-RU" sz="1600">
                <a:solidFill>
                  <a:srgbClr val="953735"/>
                </a:solidFill>
                <a:cs typeface="Times New Roman" pitchFamily="18" charset="0"/>
              </a:rPr>
              <a:t>. А как сказки заканчиваются?</a:t>
            </a:r>
            <a:endParaRPr lang="ru-RU" sz="1600">
              <a:solidFill>
                <a:srgbClr val="953735"/>
              </a:solidFill>
            </a:endParaRPr>
          </a:p>
          <a:p>
            <a:pPr indent="269875" algn="just" eaLnBrk="0" hangingPunct="0"/>
            <a:r>
              <a:rPr lang="ru-RU" sz="1600" b="1" i="1">
                <a:solidFill>
                  <a:srgbClr val="953735"/>
                </a:solidFill>
                <a:cs typeface="Times New Roman" pitchFamily="18" charset="0"/>
              </a:rPr>
              <a:t>Дети.</a:t>
            </a:r>
            <a:r>
              <a:rPr lang="ru-RU" sz="1600">
                <a:solidFill>
                  <a:srgbClr val="953735"/>
                </a:solidFill>
                <a:cs typeface="Times New Roman" pitchFamily="18" charset="0"/>
              </a:rPr>
              <a:t> Добро побеждает зло, счастливый конец, мы радуемся вместе с героями</a:t>
            </a:r>
            <a:endParaRPr lang="ru-RU" sz="1600">
              <a:solidFill>
                <a:srgbClr val="953735"/>
              </a:solidFill>
            </a:endParaRPr>
          </a:p>
          <a:p>
            <a:pPr indent="269875" algn="just" eaLnBrk="0" hangingPunct="0"/>
            <a:r>
              <a:rPr lang="ru-RU" sz="1600" b="1" i="1">
                <a:solidFill>
                  <a:srgbClr val="953735"/>
                </a:solidFill>
                <a:cs typeface="Times New Roman" pitchFamily="18" charset="0"/>
              </a:rPr>
              <a:t>Воспитатель.</a:t>
            </a:r>
            <a:r>
              <a:rPr lang="ru-RU" sz="1600">
                <a:solidFill>
                  <a:srgbClr val="953735"/>
                </a:solidFill>
                <a:cs typeface="Times New Roman" pitchFamily="18" charset="0"/>
              </a:rPr>
              <a:t> Ребята, мы с вами читали много сказок. А сейчас проведем викторину, посмотрим. Кто у нас хорошо знает русские народные  сказки. </a:t>
            </a:r>
            <a:r>
              <a:rPr lang="ru-RU" sz="1600" u="sng">
                <a:solidFill>
                  <a:srgbClr val="953735"/>
                </a:solidFill>
                <a:cs typeface="Times New Roman" pitchFamily="18" charset="0"/>
              </a:rPr>
              <a:t>1 задание  (показ слайдов 5-12) </a:t>
            </a:r>
            <a:endParaRPr lang="ru-RU" sz="1600" u="sng">
              <a:solidFill>
                <a:srgbClr val="95373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http://i.allday.ru/uploads/posts/2009-02/1233656111_ram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571625" y="428625"/>
            <a:ext cx="5857875" cy="6429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«Гуси-лебеди»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43375" y="857250"/>
            <a:ext cx="3929063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http://owal.myjino.ru/wp-content/uploads/2013/04/%D0%93%D1%83%D1%81%D0%B8-%D0%9B%D0%B5%D0%B1%D0%B5%D0%B4%D0%B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9346" y="1571613"/>
            <a:ext cx="6531605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http://i.allday.ru/uploads/posts/2009-02/1233656111_ram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71750" y="274638"/>
            <a:ext cx="4429125" cy="8683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«Репка»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3214688" y="785813"/>
            <a:ext cx="5929312" cy="642937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                 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pic>
        <p:nvPicPr>
          <p:cNvPr id="18436" name="Picture 6" descr="http://earlystudy.ru/wp-content/uploads/2012/03/033edc779ede-300x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1428750"/>
            <a:ext cx="6143625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http://i.allday.ru/uploads/posts/2009-02/1233656111_ram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25" y="274638"/>
            <a:ext cx="4929188" cy="8683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«Волк и семеро козлят»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dlm3.meta.ua/pic/0/75/164/7Kgwd5GH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428736"/>
            <a:ext cx="6381748" cy="46130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http://i.allday.ru/uploads/posts/2009-02/1233656111_ram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43063" y="274638"/>
            <a:ext cx="5715000" cy="8683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«Теремок»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Picture 2" descr="http://www.proza.ru/pics/2014/12/21/15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1214438"/>
            <a:ext cx="621506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http://i.allday.ru/uploads/posts/2009-02/1233656111_ram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13" y="0"/>
            <a:ext cx="9358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571500" y="357188"/>
            <a:ext cx="7286625" cy="571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«Колобок»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4" descr="http://pedlib.ru/books1/3/0298/image0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1357313"/>
            <a:ext cx="5929313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602</Words>
  <PresentationFormat>Экран (4:3)</PresentationFormat>
  <Paragraphs>98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Arial</vt:lpstr>
      <vt:lpstr>Wingdings</vt:lpstr>
      <vt:lpstr>Times New Roman</vt:lpstr>
      <vt:lpstr>Тема Office</vt:lpstr>
      <vt:lpstr>Слайд 1</vt:lpstr>
      <vt:lpstr>Слайд 2</vt:lpstr>
      <vt:lpstr>Слайд 3</vt:lpstr>
      <vt:lpstr>Слайд 4</vt:lpstr>
      <vt:lpstr> «Гуси-лебеди»</vt:lpstr>
      <vt:lpstr>«Репка»</vt:lpstr>
      <vt:lpstr>«Волк и семеро козлят»</vt:lpstr>
      <vt:lpstr>«Теремок»</vt:lpstr>
      <vt:lpstr>«Колобок»</vt:lpstr>
      <vt:lpstr>Слайд 10</vt:lpstr>
      <vt:lpstr>Дидактическая игра «Отгадай сказку»</vt:lpstr>
      <vt:lpstr>Дидактическая игра «Назови правильно»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Valeri</dc:creator>
  <cp:lastModifiedBy>oleg</cp:lastModifiedBy>
  <cp:revision>110</cp:revision>
  <dcterms:modified xsi:type="dcterms:W3CDTF">2016-02-08T13:31:45Z</dcterms:modified>
</cp:coreProperties>
</file>