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3CC2-A4CE-4F38-BF51-04A9DE473215}" type="datetimeFigureOut">
              <a:rPr lang="ru-RU" smtClean="0"/>
              <a:t>11.01.2016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C7C02-0518-47DE-B9B2-2BA1D80E826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204863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Тест «Как ты заботишься о своей осанке»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D:\Pictures\зож\sport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7848872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2808312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Ответьте на вопросы  теста, используя ответы </a:t>
            </a:r>
            <a:br>
              <a:rPr lang="ru-RU" sz="4800" b="1" dirty="0" smtClean="0"/>
            </a:br>
            <a:r>
              <a:rPr lang="ru-RU" sz="4800" b="1" dirty="0" smtClean="0"/>
              <a:t>«да», «нет», «иногда»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Я делаю зарядку, занимаюсь спортом.</a:t>
            </a:r>
          </a:p>
          <a:p>
            <a:r>
              <a:rPr lang="ru-RU" dirty="0" smtClean="0"/>
              <a:t>2. Я ем молочные продукты.</a:t>
            </a:r>
          </a:p>
          <a:p>
            <a:r>
              <a:rPr lang="ru-RU" dirty="0" smtClean="0"/>
              <a:t>3. Я сижу прямо, не сутулюсь.</a:t>
            </a:r>
          </a:p>
          <a:p>
            <a:r>
              <a:rPr lang="ru-RU" dirty="0" smtClean="0"/>
              <a:t>4. Я предпочитаю ранец портфелю.</a:t>
            </a:r>
          </a:p>
          <a:p>
            <a:r>
              <a:rPr lang="ru-RU" dirty="0" smtClean="0"/>
              <a:t>5. Никогда не ношу тяжести в одной руке.</a:t>
            </a:r>
          </a:p>
          <a:p>
            <a:r>
              <a:rPr lang="ru-RU" dirty="0" smtClean="0"/>
              <a:t>6. Я ношу обувь своего размера и никогда не шаркаю ногами.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7. У меня плохое зрение.</a:t>
            </a:r>
          </a:p>
          <a:p>
            <a:r>
              <a:rPr lang="ru-RU" dirty="0" smtClean="0"/>
              <a:t>8. Я часто болею.</a:t>
            </a:r>
          </a:p>
          <a:p>
            <a:r>
              <a:rPr lang="ru-RU" dirty="0" smtClean="0"/>
              <a:t>9. Я не люблю физкультуру и часто ищу причину, чтобы пропустить урок.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За каждый ответ на вопросы 1-6  начислите себе:</a:t>
            </a:r>
          </a:p>
          <a:p>
            <a:r>
              <a:rPr lang="ru-RU" dirty="0" smtClean="0"/>
              <a:t>«да» – 2 балла</a:t>
            </a:r>
          </a:p>
          <a:p>
            <a:r>
              <a:rPr lang="ru-RU" dirty="0" smtClean="0"/>
              <a:t>«нет» – 0 баллов</a:t>
            </a:r>
          </a:p>
          <a:p>
            <a:r>
              <a:rPr lang="ru-RU" dirty="0" smtClean="0"/>
              <a:t>«иногда» – 1 балл</a:t>
            </a:r>
          </a:p>
          <a:p>
            <a:pPr>
              <a:buNone/>
            </a:pPr>
            <a:r>
              <a:rPr lang="ru-RU" b="1" dirty="0" smtClean="0"/>
              <a:t>За каждый ответ на вопросы 7-9  начислите себе:</a:t>
            </a:r>
          </a:p>
          <a:p>
            <a:r>
              <a:rPr lang="ru-RU" dirty="0" smtClean="0"/>
              <a:t>«да» – </a:t>
            </a:r>
            <a:r>
              <a:rPr lang="ru-RU" dirty="0"/>
              <a:t>0</a:t>
            </a:r>
            <a:r>
              <a:rPr lang="ru-RU" dirty="0" smtClean="0"/>
              <a:t> баллов</a:t>
            </a:r>
          </a:p>
          <a:p>
            <a:r>
              <a:rPr lang="ru-RU" dirty="0" smtClean="0"/>
              <a:t>«нет» – </a:t>
            </a:r>
            <a:r>
              <a:rPr lang="ru-RU" dirty="0"/>
              <a:t>2</a:t>
            </a:r>
            <a:r>
              <a:rPr lang="ru-RU" dirty="0" smtClean="0"/>
              <a:t> балла</a:t>
            </a:r>
          </a:p>
          <a:p>
            <a:r>
              <a:rPr lang="ru-RU" dirty="0" smtClean="0"/>
              <a:t>«иногда» – 1 балл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              Подсчитайте свои баллы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>
                <a:solidFill>
                  <a:srgbClr val="FF0000"/>
                </a:solidFill>
              </a:rPr>
              <a:t>18-15 баллов</a:t>
            </a:r>
            <a:r>
              <a:rPr lang="ru-RU" dirty="0" smtClean="0"/>
              <a:t>. Вы заботитесь о своей осанке и своём здоровье. Молодцы!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14-10 баллов</a:t>
            </a:r>
            <a:r>
              <a:rPr lang="ru-RU" dirty="0" smtClean="0"/>
              <a:t>. Вам необходимо больше уделять внимание своей осанке, иначе искривления позвоночника вам не миновать.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Менее 10 баллов. </a:t>
            </a:r>
            <a:r>
              <a:rPr lang="ru-RU" dirty="0" smtClean="0"/>
              <a:t>Срочно принимайте меры: ваша осанка в опасности.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203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Тест «Как ты заботишься о своей осанке»</vt:lpstr>
      <vt:lpstr>Ответьте на вопросы  теста, используя ответы  «да», «нет», «иногда»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«Как ты заботишься о своей осанке»</dc:title>
  <dc:creator>ДОМ</dc:creator>
  <cp:lastModifiedBy>ДОМ</cp:lastModifiedBy>
  <cp:revision>3</cp:revision>
  <dcterms:created xsi:type="dcterms:W3CDTF">2016-01-11T09:05:51Z</dcterms:created>
  <dcterms:modified xsi:type="dcterms:W3CDTF">2016-01-11T09:25:12Z</dcterms:modified>
</cp:coreProperties>
</file>