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8D423-D59D-4E9E-A853-01440E7799B3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8C9D8-E1A8-4AD2-9223-C23A295450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C9D8-E1A8-4AD2-9223-C23A2954507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7" descr="ScientistStudyingGlobe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Внутренние  воды 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Озера.Болота.Подземные</a:t>
            </a:r>
            <a:r>
              <a:rPr lang="ru-RU" dirty="0" smtClean="0"/>
              <a:t> воды. </a:t>
            </a:r>
          </a:p>
          <a:p>
            <a:r>
              <a:rPr lang="ru-RU" dirty="0" smtClean="0"/>
              <a:t>Ледники.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Эльтон- самое соленое озеро России</a:t>
            </a:r>
            <a:endParaRPr lang="ru-RU" dirty="0"/>
          </a:p>
        </p:txBody>
      </p:sp>
      <p:pic>
        <p:nvPicPr>
          <p:cNvPr id="5" name="Рисунок 4" descr="post-3-129008418764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соленых озерах (ЭЛЬТОН и БАСКУНЧАК) расположенных в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нижнем течении реки Волги добывается поваренная соль.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44008" cy="1292696"/>
          </a:xfrm>
        </p:spPr>
        <p:txBody>
          <a:bodyPr/>
          <a:lstStyle/>
          <a:p>
            <a:r>
              <a:rPr lang="ru-RU" dirty="0" smtClean="0"/>
              <a:t>ОЗЕРО ЧАНЫ – Самое большое по площади соленое озеро </a:t>
            </a:r>
            <a:r>
              <a:rPr lang="ru-RU" dirty="0" err="1" smtClean="0"/>
              <a:t>россии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0_44c63_6cc9f887_ori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4653136"/>
            <a:ext cx="6451104" cy="17350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Болото- </a:t>
            </a:r>
            <a:r>
              <a:rPr lang="ru-RU" dirty="0" err="1" smtClean="0"/>
              <a:t>переувлажненный</a:t>
            </a:r>
            <a:r>
              <a:rPr lang="ru-RU" dirty="0" smtClean="0"/>
              <a:t> </a:t>
            </a:r>
            <a:r>
              <a:rPr lang="ru-RU" dirty="0" err="1" smtClean="0"/>
              <a:t>участоксуши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279_ba7d474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9" b="39"/>
          <a:stretch>
            <a:fillRect/>
          </a:stretch>
        </p:blipFill>
        <p:spPr/>
      </p:pic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355" r="2335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Низинные болота имеют подземное питание, могут формироваться даже в степных районах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Васюганское болото- самое крупное в мире. Его площадь- 54 тыс. км2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Это верховое болото. Верховые болота питаются атмосферными осадками. В болотах идет процесс накопления торфа.</a:t>
            </a:r>
            <a:endParaRPr lang="ru-RU" dirty="0"/>
          </a:p>
        </p:txBody>
      </p:sp>
      <p:pic>
        <p:nvPicPr>
          <p:cNvPr id="7" name="Рисунок 6" descr="vasyuganskie-bolot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19" r="5619"/>
          <a:stretch>
            <a:fillRect/>
          </a:stretch>
        </p:blipFill>
        <p:spPr/>
      </p:pic>
    </p:spTree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Подземные  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Источниками чистой пресной воды являются подземные воды.</a:t>
            </a:r>
          </a:p>
          <a:p>
            <a:r>
              <a:rPr lang="ru-RU" dirty="0" smtClean="0"/>
              <a:t>Они могут быть – межпластовыми ( залегают между водоупорными слоями)</a:t>
            </a:r>
          </a:p>
          <a:p>
            <a:r>
              <a:rPr lang="ru-RU" dirty="0" smtClean="0"/>
              <a:t>Грунтовыми – залегают на первом водоупорном пласте</a:t>
            </a:r>
          </a:p>
          <a:p>
            <a:r>
              <a:rPr lang="ru-RU" dirty="0" smtClean="0"/>
              <a:t>Артезианские воды образуются между пластами имеющими </a:t>
            </a:r>
          </a:p>
          <a:p>
            <a:r>
              <a:rPr lang="ru-RU" dirty="0" smtClean="0"/>
              <a:t>Вогнутую чашеобразную форму, вода в них оказывается под напором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Ледники  бывают горные и покровные</a:t>
            </a:r>
            <a:endParaRPr lang="ru-RU" dirty="0"/>
          </a:p>
        </p:txBody>
      </p:sp>
      <p:pic>
        <p:nvPicPr>
          <p:cNvPr id="5" name="Рисунок 4" descr="mvtu0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52" r="52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Самый крупный ледник- ледник БЕЗЕНГИ на Кавказе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_17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778" r="2577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Ледник БОГДАНОВИЧА  на  Камчатке ( второй по величине </a:t>
            </a:r>
            <a:endParaRPr lang="ru-RU" dirty="0" smtClean="0"/>
          </a:p>
          <a:p>
            <a:r>
              <a:rPr lang="ru-RU" dirty="0" smtClean="0"/>
              <a:t>Ледник РОССИИ)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ПОКРОВНЫЕ ЛЕДНИКИ  ПРЕОБЛАДАЮТ В  АРКТИКЕ</a:t>
            </a:r>
            <a:br>
              <a:rPr lang="ru-RU" smtClean="0"/>
            </a:br>
            <a:r>
              <a:rPr lang="ru-RU" smtClean="0"/>
              <a:t>НА  ОСТРОВАХ  НОВАЯ ЗЕМЛЯ, ЗЕМЛЯ ФРАНЦА ИОСИФА</a:t>
            </a:r>
            <a:endParaRPr lang="ru-RU"/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69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67" r="21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Озеро Байкал- самое глубокое озеро мира(1637м). Имеет тектоническое происхождение. Длина озера -636км, ширина-</a:t>
            </a:r>
          </a:p>
          <a:p>
            <a:r>
              <a:rPr lang="ru-RU" dirty="0" smtClean="0"/>
              <a:t>40км.Общий объем воды- 20% мировых запасов пресных вод.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Каспийское море(озеро) – самое большое по площади озеро мира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792088"/>
          </a:xfrm>
        </p:spPr>
        <p:txBody>
          <a:bodyPr/>
          <a:lstStyle/>
          <a:p>
            <a:r>
              <a:rPr lang="ru-RU" dirty="0" smtClean="0"/>
              <a:t>Имеет тектоническое происхождение, образовалось в прогибе земной коры</a:t>
            </a:r>
            <a:endParaRPr lang="ru-RU" dirty="0"/>
          </a:p>
        </p:txBody>
      </p:sp>
      <p:pic>
        <p:nvPicPr>
          <p:cNvPr id="11" name="Рисунок 10" descr="267131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794" r="5794"/>
          <a:stretch>
            <a:fillRect/>
          </a:stretch>
        </p:blipFill>
        <p:spPr/>
      </p:pic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Вулканические озера</a:t>
            </a:r>
            <a:endParaRPr lang="ru-RU" dirty="0"/>
          </a:p>
        </p:txBody>
      </p:sp>
      <p:pic>
        <p:nvPicPr>
          <p:cNvPr id="5" name="Рисунок 4" descr="201112091934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33" r="533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Образовались в кратерах потухших вулканов. Встречаются на Камчатке.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Ледниковые озера</a:t>
            </a:r>
            <a:endParaRPr lang="ru-RU" dirty="0"/>
          </a:p>
        </p:txBody>
      </p:sp>
      <p:pic>
        <p:nvPicPr>
          <p:cNvPr id="5" name="Рисунок 4" descr="5080-original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89" r="588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Преобладают на северо-западе Русской равнины и в Карелии.</a:t>
            </a:r>
          </a:p>
          <a:p>
            <a:r>
              <a:rPr lang="ru-RU" dirty="0" smtClean="0"/>
              <a:t>Они отличаются вытянутой формой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Образование озер-стариц</a:t>
            </a:r>
            <a:endParaRPr lang="ru-RU" dirty="0"/>
          </a:p>
        </p:txBody>
      </p:sp>
      <p:pic>
        <p:nvPicPr>
          <p:cNvPr id="5" name="Рисунок 4" descr="79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333" r="1433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Этот тип озерных котловин формируется в долинах рек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Озера-старицы</a:t>
            </a:r>
            <a:endParaRPr lang="ru-RU" dirty="0"/>
          </a:p>
        </p:txBody>
      </p:sp>
      <p:pic>
        <p:nvPicPr>
          <p:cNvPr id="5" name="Рисунок 4" descr="8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00" r="40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588024" cy="1508720"/>
          </a:xfrm>
        </p:spPr>
        <p:txBody>
          <a:bodyPr/>
          <a:lstStyle/>
          <a:p>
            <a:r>
              <a:rPr lang="ru-RU" dirty="0" smtClean="0"/>
              <a:t>Карстовые озера. Карст- растворимые в воде горные породы ( гипс, известняк, </a:t>
            </a:r>
            <a:br>
              <a:rPr lang="ru-RU" dirty="0" smtClean="0"/>
            </a:br>
            <a:r>
              <a:rPr lang="ru-RU" dirty="0" smtClean="0"/>
              <a:t>доломит…)</a:t>
            </a:r>
            <a:endParaRPr lang="ru-RU" dirty="0"/>
          </a:p>
        </p:txBody>
      </p:sp>
      <p:pic>
        <p:nvPicPr>
          <p:cNvPr id="5" name="Рисунок 4" descr="p92443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674" b="1667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4797152"/>
            <a:ext cx="5904656" cy="15841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Термокарстовые озера</a:t>
            </a:r>
            <a:endParaRPr lang="ru-RU" dirty="0"/>
          </a:p>
        </p:txBody>
      </p:sp>
      <p:pic>
        <p:nvPicPr>
          <p:cNvPr id="5" name="Рисунок 4" descr="thermokarstTaymir Russi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635" r="963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Эти озера образуются в понижениях рельефа при </a:t>
            </a:r>
            <a:r>
              <a:rPr lang="ru-RU" dirty="0" err="1" smtClean="0"/>
              <a:t>протаивании</a:t>
            </a:r>
            <a:r>
              <a:rPr lang="ru-RU" dirty="0" smtClean="0"/>
              <a:t> верхних слоев мерзлоты. Таких озер много на севере Сибири, </a:t>
            </a:r>
          </a:p>
          <a:p>
            <a:r>
              <a:rPr lang="ru-RU" dirty="0" smtClean="0"/>
              <a:t>В Якутии.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Тема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68</TotalTime>
  <Words>289</Words>
  <Application>Microsoft Office PowerPoint</Application>
  <PresentationFormat>Экран (4:3)</PresentationFormat>
  <Paragraphs>39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Внутренние  воды  России</vt:lpstr>
      <vt:lpstr>Слайд 2</vt:lpstr>
      <vt:lpstr>Каспийское море(озеро) – самое большое по площади озеро мира</vt:lpstr>
      <vt:lpstr>                Вулканические озера</vt:lpstr>
      <vt:lpstr>                   Ледниковые озера</vt:lpstr>
      <vt:lpstr>         Образование озер-стариц</vt:lpstr>
      <vt:lpstr>                     Озера-старицы</vt:lpstr>
      <vt:lpstr>Карстовые озера. Карст- растворимые в воде горные породы ( гипс, известняк,  доломит…)</vt:lpstr>
      <vt:lpstr>           Термокарстовые озера</vt:lpstr>
      <vt:lpstr>Озеро Эльтон- самое соленое озеро России</vt:lpstr>
      <vt:lpstr>ОЗЕРО ЧАНЫ – Самое большое по площади соленое озеро россии </vt:lpstr>
      <vt:lpstr>Болото- переувлажненный участоксуши</vt:lpstr>
      <vt:lpstr>Слайд 13</vt:lpstr>
      <vt:lpstr>Васюганское болото- самое крупное в мире. Его площадь- 54 тыс. км2</vt:lpstr>
      <vt:lpstr>      Подземные  воды</vt:lpstr>
      <vt:lpstr>Ледники  бывают горные и покровные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Внутренние  воды  России</dc:title>
  <dc:creator>Пользователь</dc:creator>
  <cp:lastModifiedBy>Пользователь</cp:lastModifiedBy>
  <cp:revision>8</cp:revision>
  <dcterms:created xsi:type="dcterms:W3CDTF">2013-01-23T14:48:09Z</dcterms:created>
  <dcterms:modified xsi:type="dcterms:W3CDTF">2013-01-23T16:06:56Z</dcterms:modified>
</cp:coreProperties>
</file>