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628800"/>
            <a:ext cx="5400600" cy="4680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РОССИИ</a:t>
            </a:r>
            <a:b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«ЮЖНЫЙ ФЕДЕРАЛЬНЫЙ УНИВЕРСИТЕТ»</a:t>
            </a:r>
            <a:b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ПСИХОЛОГИИ И ПЕДАГОГИКИ»</a:t>
            </a:r>
            <a:b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ПРЕЗЕНТАЦИЯ</a:t>
            </a:r>
            <a:b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«ПСИХОЛОГИЯ ДЕТСКОЙ И ПОДРОСТКОВОЙ СУБКУЛЬТУРЫ»</a:t>
            </a:r>
            <a:b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«МОЛОДЁЖНОЕ ДВИЖЕНИЕ – ПАРКУР»</a:t>
            </a:r>
            <a:b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СТУДЕНТКА 4 КУРСА ОЗО 43 ГРУППЫ НАПРАВЛЕНИЕ </a:t>
            </a:r>
            <a:b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050400 «ПСИХОЛОГИЯ И СОЦИАЛЬНАЯ ПЕДАГОГИКА»</a:t>
            </a:r>
            <a:b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ПОГОДИНА СВЕТЛАНА ВАСИЛЬЕВНА</a:t>
            </a:r>
            <a:b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ПРЕПОДАВАТЕЛЬ:ДОЦ. САВЕНКОВА  ИРИНА ВИТАЛЬЕВНА</a:t>
            </a:r>
            <a:b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Г.РОСТОВ-НА ДОНУ</a:t>
            </a:r>
            <a:b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2016 ГОД</a:t>
            </a: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Светлана\Desktop\IMG_20150407_1159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230425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паркур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56376" y="587727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241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55"/>
    </mc:Choice>
    <mc:Fallback>
      <p:transition spd="slow" advTm="30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2503" objId="5"/>
        <p14:stopEvt time="5879" objId="5"/>
        <p14:playEvt time="5879" objId="5"/>
        <p14:seekEvt time="28483" objId="5" seek="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48-летний французский скалолаз </a:t>
            </a:r>
            <a: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Ален </a:t>
            </a:r>
            <a:r>
              <a:rPr lang="ru-RU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Робер</a:t>
            </a:r>
            <a: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прозвищу Человек-паук</a:t>
            </a:r>
            <a:r>
              <a:rPr lang="ru-RU" sz="2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уже более 30 лет покоряет самые высокие небоскребы мира.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419224"/>
            <a:ext cx="7143750" cy="4530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91431"/>
            <a:ext cx="3672408" cy="445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9224"/>
            <a:ext cx="4681728" cy="467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196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58"/>
    </mc:Choice>
    <mc:Fallback>
      <p:transition spd="slow" advTm="19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Яркие представители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паркура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 г. Команда «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Yamakasi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Давид Белль, Ян и Фредерик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Хнотру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Дэвид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Малгон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Себастьен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Фука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7992888" cy="467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410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09"/>
    </mc:Choice>
    <mc:Fallback>
      <p:transition spd="slow" advTm="15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первая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паркур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-группа N.R.G. появилась в 2006 году. В ее состав входили Дмитрий Пономарев, Никита Гулиев и Даниил Голубев. В 2007 году в Москве был проведен Первый Российский Фестиваль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Паркура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5976664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24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97"/>
    </mc:Choice>
    <mc:Fallback>
      <p:transition spd="slow" advTm="20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12976"/>
            <a:ext cx="8229600" cy="194421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 обучение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паркуру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1.Чтобы научиться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паркуру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стоит начать с наращивания физической нагрузки и освоения основных элементов, таких как простые прыжки, прыжки с опорой на руки, приземления, роллы, баланс.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2.После того, как вы научились выполнять стандартные элементы, можно переходить к изучению и освоению более сложных: манки, тик-так,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 элементы.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Когда вы поймёте, что способны на большее, тренируйтесь в выполнении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валрана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ходьбы на руках, баланса на руках и других элементов высокой сложности.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Верьте в себя и будьте верны своему увлечению, и все у вас получится!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81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78"/>
    </mc:Choice>
    <mc:Fallback>
      <p:transition spd="slow" advTm="33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544616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562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62"/>
    </mc:Choice>
    <mc:Fallback>
      <p:transition spd="slow" advTm="14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Паркур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</a:t>
            </a:r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экстримальный</a:t>
            </a: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спорта, основанный на выполнении опасных трюков без всякой страховки. 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988840"/>
            <a:ext cx="45365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17646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388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22"/>
    </mc:Choice>
    <mc:Fallback>
      <p:transition spd="slow" advTm="18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Лозунг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паркура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«Нет границ, есть только препятствия». 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761">
            <a:off x="4814274" y="1783193"/>
            <a:ext cx="4127213" cy="4756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9903">
            <a:off x="538451" y="1841927"/>
            <a:ext cx="3422801" cy="4528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17646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049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56"/>
    </mc:Choice>
    <mc:Fallback>
      <p:transition spd="slow" advTm="15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паркура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Давид Белль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arkour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пришло из конного спорта и переводится с французского как «полоса препятствий». А слово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трейсинг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произошло от французского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traceur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человек, прокладывающий новые пути.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329807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248472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337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72"/>
    </mc:Choice>
    <mc:Fallback>
      <p:transition spd="slow" advTm="15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529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трейсера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преодолев все препятствия, встречающиеся на пути, достигнуть цели – определенной точки города.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трейсер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обладать навыками легкоатлета, гимнаста, акробата, скалолаза, спринтера, прыгуна… 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6912"/>
            <a:ext cx="4391471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460851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552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67"/>
    </mc:Choice>
    <mc:Fallback>
      <p:transition spd="slow" advTm="19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8002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паркура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Уличная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акробатика или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Акрострит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Acrostreet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данный вид основывается на выполнении акробатических элементов на ровной площадке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347">
            <a:off x="5220072" y="548680"/>
            <a:ext cx="360040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1328">
            <a:off x="643200" y="716838"/>
            <a:ext cx="3687574" cy="399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590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09"/>
    </mc:Choice>
    <mc:Fallback>
      <p:transition spd="slow" advTm="10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паркура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(продолжение)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Билдеринг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Buildering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это городской вариант скалолазания. Вместо скалы используется здание или любая металлоконструкция.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16832"/>
            <a:ext cx="511256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916832"/>
            <a:ext cx="4733032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94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71"/>
    </mc:Choice>
    <mc:Fallback>
      <p:transition spd="slow" advTm="18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716" y="116632"/>
            <a:ext cx="8229600" cy="223224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Школы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паркура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1.Московская школа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паркура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PKSPA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-школа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паркура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Санкт-Петербурге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3.Школа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паркура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Нижнем Новгороде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4.Одесская школа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паркура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5.Киевская школа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паркура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акрострита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24" y="2564904"/>
            <a:ext cx="530499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432048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958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00"/>
    </mc:Choice>
    <mc:Fallback>
      <p:transition spd="slow" advTm="1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1008"/>
            <a:ext cx="8229600" cy="30963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паркура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Баланс–умение удерживать равновесие на узком участке.</a:t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Валран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wallrun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)–умение бегать по поверхности отвесной стены.</a:t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Кэт баланс (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catbalance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)–навык передвигаться на полусогнутых ногах по очень узкой дорожке.</a:t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Кэт 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Пэс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catpace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- ходьба на руках. </a:t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Приземление (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Landing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Ноги должны пружинить, уже в воздухе важно начинать сгибать колени, чтобы приземлиться безопасно и без травм. </a:t>
            </a:r>
            <a:b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Ролл(</a:t>
            </a:r>
            <a:r>
              <a:rPr lang="ru-RU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–приземление с перекатом через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плечо.</a:t>
            </a:r>
            <a:b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Тик-так(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tic-tac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–трюки, позволяющие использовать одно препятствие для того, чтобы преодолеть другое.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968552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421196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291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98"/>
    </mc:Choice>
    <mc:Fallback>
      <p:transition spd="slow" advTm="34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5|2.3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4|3.1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1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4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9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8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6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5.4|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122</Words>
  <Application>Microsoft Office PowerPoint</Application>
  <PresentationFormat>Экран (4:3)</PresentationFormat>
  <Paragraphs>14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МИНОБРНАУКИ РОССИИ ФГАОУ ВО «ЮЖНЫЙ ФЕДЕРАЛЬНЫЙ УНИВЕРСИТЕТ» АКАДЕМИЯ ПСИХОЛОГИИ И ПЕДАГОГИКИ»                                     ПРЕЗЕНТАЦИЯ ПО ДИСЦИПЛИНЕ «ПСИХОЛОГИЯ ДЕТСКОЙ И ПОДРОСТКОВОЙ СУБКУЛЬТУРЫ»  НА ТЕМУ: «МОЛОДЁЖНОЕ ДВИЖЕНИЕ – ПАРКУР»  ИСПОЛНИТЕЛЬ: СТУДЕНТКА 4 КУРСА ОЗО 43 ГРУППЫ НАПРАВЛЕНИЕ  050400 «ПСИХОЛОГИЯ И СОЦИАЛЬНАЯ ПЕДАГОГИКА» ПОГОДИНА СВЕТЛАНА ВАСИЛЬЕВНА  ПРЕПОДАВАТЕЛЬ:ДОЦ. САВЕНКОВА  ИРИНА ВИТАЛЬЕВНА                                  Г.РОСТОВ-НА ДОНУ                                                2016 ГОД</vt:lpstr>
      <vt:lpstr>Паркур – это экстримальный вид спорта, основанный на выполнении опасных трюков без всякой страховки. </vt:lpstr>
      <vt:lpstr>Лозунг паркура: «Нет границ, есть только препятствия». </vt:lpstr>
      <vt:lpstr>Основатель паркура – Давид Белль. Parkour пришло из конного спорта и переводится с французского как «полоса препятствий». А слово «трейсинг» произошло от французского traceur – человек, прокладывающий новые пути. </vt:lpstr>
      <vt:lpstr>Задача трейсера - преодолев все препятствия, встречающиеся на пути, достигнуть цели – определенной точки города. Настоящий трейсер должен обладать навыками легкоатлета, гимнаста, акробата, скалолаза, спринтера, прыгуна… </vt:lpstr>
      <vt:lpstr>Виды паркура.  Уличная акробатика или Акрострит (Acrostreet) – данный вид основывается на выполнении акробатических элементов на ровной площадке</vt:lpstr>
      <vt:lpstr>Виды паркура (продолжение) Билдеринг (Buildering) – это городской вариант скалолазания. Вместо скалы используется здание или любая металлоконструкция. </vt:lpstr>
      <vt:lpstr>                               Школы паркура 1.Московская школа паркура 2.PKSPA-школа паркура в Санкт-Петербурге 3.Школа паркура в Нижнем Новгороде 4.Одесская школа паркура 5.Киевская школа паркура и акрострита </vt:lpstr>
      <vt:lpstr>                                  Основные элементы паркура Баланс–умение удерживать равновесие на узком участке. Валран (wallrun)–умение бегать по поверхности отвесной стены. Кэт баланс (catbalance)–навык передвигаться на полусогнутых ногах по очень узкой дорожке. Кэт Пэс(catpace) - ходьба на руках.  Приземление (Landing. Ноги должны пружинить, уже в воздухе важно начинать сгибать колени, чтобы приземлиться безопасно и без травм.  Ролл(roll) –приземление с перекатом через плечо. Тик-так(tic-tac) –трюки, позволяющие использовать одно препятствие для того, чтобы преодолеть другое.</vt:lpstr>
      <vt:lpstr>48-летний французский скалолаз Ален Робер по прозвищу Человек-паук уже более 30 лет покоряет самые высокие небоскребы мира.    </vt:lpstr>
      <vt:lpstr>Яркие представители паркура 1995 г. Команда «Yamakasi» Давид Белль, Ян и Фредерик Хнотру, Дэвид Малгон и Себастьен Фука  </vt:lpstr>
      <vt:lpstr>В России первая паркур-группа N.R.G. появилась в 2006 году. В ее состав входили Дмитрий Пономарев, Никита Гулиев и Даниил Голубев. В 2007 году в Москве был проведен Первый Российский Фестиваль Паркура. </vt:lpstr>
      <vt:lpstr>С чего начать обучение паркуру? 1.Чтобы научиться паркуру, стоит начать с наращивания физической нагрузки и освоения основных элементов, таких как простые прыжки, прыжки с опорой на руки, приземления, роллы, баланс.  2.После того, как вы научились выполнять стандартные элементы, можно переходить к изучению и освоению более сложных: манки, тик-так, сприн и другие элементы.  3. Когда вы поймёте, что способны на большее, тренируйтесь в выполнении валрана, ходьбы на руках, баланса на руках и других элементов высокой сложности.  Верьте в себя и будьте верны своему увлечению, и все у вас получится! Успехов!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МИНОБРНАУКИ РОССИИ ФГАОУ ВО «ЮЖНЫЙ ФЕДЕРАЛЬНЫЙ УНИВЕРСИТЕТ» АКАДЕМИЯ ПСИХОЛОГИИ И ПЕДАГОГИКИ» ПРЕЗЕНТАЦИЯ ПО ДИСЦИПЛИНЕ «ПСИХОЛОГИЯ ДЕТСКОЙ И ПОДРОСТКОВОЙ СУБКУЛЬТУРЫ» НА ТЕМУ: «МОЛОДЁЖНОЕ ДВИЖЕНИЕ – ПАРКУР» ИСПОЛНИТЕЛЬ: СТУДЕНТКА 4 КУРСА ОЗО 43 ГРУППЫ НАПРАВЛЕНИЕ  050400 «ПСИХОЛОГИЯ И СОЦИАЛЬНАЯ ПЕДАГГИКА» ПОГОДИНА СВЕТЛАНА ВАСИЛЬЕВНА ПРЕПОДАВАТЕЛЬ:ДОЦ. САВЕНКОВА </dc:title>
  <dc:creator>Светлана</dc:creator>
  <cp:lastModifiedBy>Светлана</cp:lastModifiedBy>
  <cp:revision>17</cp:revision>
  <dcterms:created xsi:type="dcterms:W3CDTF">2016-01-17T16:52:12Z</dcterms:created>
  <dcterms:modified xsi:type="dcterms:W3CDTF">2016-01-17T20:22:05Z</dcterms:modified>
</cp:coreProperties>
</file>