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81" r:id="rId4"/>
    <p:sldId id="283" r:id="rId5"/>
    <p:sldId id="285" r:id="rId6"/>
    <p:sldId id="279" r:id="rId7"/>
    <p:sldId id="286" r:id="rId8"/>
    <p:sldId id="273" r:id="rId9"/>
    <p:sldId id="289" r:id="rId10"/>
    <p:sldId id="288" r:id="rId11"/>
    <p:sldId id="287" r:id="rId12"/>
    <p:sldId id="27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B30EC92-524F-46A5-AC9F-AC8F864A3CA9}">
          <p14:sldIdLst>
            <p14:sldId id="275"/>
            <p14:sldId id="277"/>
            <p14:sldId id="282"/>
            <p14:sldId id="281"/>
            <p14:sldId id="283"/>
            <p14:sldId id="285"/>
            <p14:sldId id="279"/>
            <p14:sldId id="286"/>
            <p14:sldId id="273"/>
            <p14:sldId id="289"/>
            <p14:sldId id="288"/>
            <p14:sldId id="287"/>
            <p14:sldId id="27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F11"/>
    <a:srgbClr val="FFD243"/>
    <a:srgbClr val="75AC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1411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5272" y="751928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 smtClean="0">
                <a:solidFill>
                  <a:srgbClr val="FF0000"/>
                </a:solidFill>
              </a:rPr>
              <a:t>Число четыре. Цифра 4»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7158" y="1317278"/>
            <a:ext cx="4322134" cy="286609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74685" y="1554679"/>
            <a:ext cx="4000528" cy="2363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>
              <a:lnSpc>
                <a:spcPts val="3600"/>
              </a:lnSpc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>
              <a:lnSpc>
                <a:spcPts val="3600"/>
              </a:lnSpc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600"/>
              </a:lnSpc>
            </a:pPr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начальной школы</a:t>
            </a:r>
          </a:p>
          <a:p>
            <a:pPr algn="ctr">
              <a:lnSpc>
                <a:spcPts val="3600"/>
              </a:lnSpc>
            </a:pPr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</p:spTree>
    <p:extLst>
      <p:ext uri="{BB962C8B-B14F-4D97-AF65-F5344CB8AC3E}">
        <p14:creationId xmlns="" xmlns:p14="http://schemas.microsoft.com/office/powerpoint/2010/main" val="10553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714752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364331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427984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54870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16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55747 -0.2997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65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8" grpId="0" animBg="1"/>
      <p:bldP spid="40" grpId="0" animBg="1"/>
      <p:bldP spid="43" grpId="0" animBg="1"/>
      <p:bldP spid="44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572132" y="450057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72198" y="4500570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- 3 =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714752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364331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15206" y="450057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14810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82542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572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75312 -0.173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56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29513 -0.1738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7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35" grpId="0" animBg="1"/>
      <p:bldP spid="37" grpId="0" animBg="1"/>
      <p:bldP spid="38" grpId="0" animBg="1"/>
      <p:bldP spid="40" grpId="0" animBg="1"/>
      <p:bldP spid="43" grpId="0" animBg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76550"/>
            <a:ext cx="876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цвету: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429256" y="1714488"/>
            <a:ext cx="2357454" cy="3575290"/>
            <a:chOff x="5429256" y="1714488"/>
            <a:chExt cx="2357454" cy="3575290"/>
          </a:xfrm>
        </p:grpSpPr>
        <p:grpSp>
          <p:nvGrpSpPr>
            <p:cNvPr id="11" name="Группа 37"/>
            <p:cNvGrpSpPr/>
            <p:nvPr/>
          </p:nvGrpSpPr>
          <p:grpSpPr>
            <a:xfrm>
              <a:off x="5429256" y="1714488"/>
              <a:ext cx="2357454" cy="3575290"/>
              <a:chOff x="5357818" y="1643050"/>
              <a:chExt cx="2357454" cy="3575290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5357818" y="450057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5517629" y="1711099"/>
                <a:ext cx="162095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+ 2 =</a:t>
                </a:r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5978064" y="2714620"/>
                <a:ext cx="12362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+ 2 =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382328" y="4572009"/>
                <a:ext cx="221457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–      =    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5572132" y="3714752"/>
                <a:ext cx="16081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– 2 =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7143768" y="3643314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5500694" y="2643182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143768" y="164305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7143768" y="2643182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7215206" y="450057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" name="Прямоугольник 37"/>
            <p:cNvSpPr/>
            <p:nvPr/>
          </p:nvSpPr>
          <p:spPr>
            <a:xfrm>
              <a:off x="6286512" y="4572008"/>
              <a:ext cx="500066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857620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847798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32941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96837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6149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840429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025572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89468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08780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40429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025572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9468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08780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47798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32941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96837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16149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847798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32941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096837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16149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928002" y="5143673"/>
            <a:ext cx="521599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7301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6440364" y="4552044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 ответить на вопросы.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59184" y="1196752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004048" y="1196752"/>
            <a:ext cx="254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станет?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432446" y="4581128"/>
            <a:ext cx="504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рисунку: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81450" y="458112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88024" y="1196752"/>
            <a:ext cx="0" cy="13749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3071" y="1692697"/>
            <a:ext cx="44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1482497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55386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585891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25925" y="1700808"/>
            <a:ext cx="44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71868" y="5157629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7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65572 -0.1548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8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104" grpId="0"/>
      <p:bldP spid="39" grpId="0"/>
      <p:bldP spid="61" grpId="0"/>
      <p:bldP spid="9" grpId="0"/>
      <p:bldP spid="85" grpId="0" animBg="1"/>
      <p:bldP spid="86" grpId="0" animBg="1"/>
      <p:bldP spid="87" grpId="0" animBg="1"/>
      <p:bldP spid="90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карточку с точками надо поставить последней?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9786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027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359470" y="4437112"/>
            <a:ext cx="807827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6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карточку с точками надо поставить последней?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9786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027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41"/>
          <p:cNvSpPr txBox="1"/>
          <p:nvPr/>
        </p:nvSpPr>
        <p:spPr>
          <a:xfrm>
            <a:off x="6269982" y="135729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231 L 0.14635 -0.2907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вал 93"/>
          <p:cNvSpPr/>
          <p:nvPr/>
        </p:nvSpPr>
        <p:spPr>
          <a:xfrm>
            <a:off x="6239767" y="1416890"/>
            <a:ext cx="1914811" cy="78422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3438228" y="1416890"/>
            <a:ext cx="1914811" cy="784222"/>
          </a:xfrm>
          <a:prstGeom prst="ellipse">
            <a:avLst/>
          </a:prstGeom>
          <a:gradFill flip="none" rotWithShape="1">
            <a:gsLst>
              <a:gs pos="0">
                <a:srgbClr val="339F11">
                  <a:tint val="66000"/>
                  <a:satMod val="160000"/>
                </a:srgbClr>
              </a:gs>
              <a:gs pos="50000">
                <a:srgbClr val="339F11">
                  <a:tint val="44500"/>
                  <a:satMod val="160000"/>
                </a:srgbClr>
              </a:gs>
              <a:gs pos="100000">
                <a:srgbClr val="339F11">
                  <a:tint val="23500"/>
                  <a:satMod val="160000"/>
                </a:srgbClr>
              </a:gs>
            </a:gsLst>
            <a:lin ang="8100000" scaled="1"/>
            <a:tileRect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4603" y="1114489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57138" y="1381986"/>
            <a:ext cx="1914811" cy="784222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14282" y="54868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331640" y="2597024"/>
            <a:ext cx="12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35195" y="3162818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четыре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4.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5" name="Прямая соединительная линия 134"/>
          <p:cNvCxnSpPr>
            <a:stCxn id="137" idx="0"/>
          </p:cNvCxnSpPr>
          <p:nvPr/>
        </p:nvCxnSpPr>
        <p:spPr>
          <a:xfrm flipH="1">
            <a:off x="4533266" y="3682939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7" idx="1"/>
            <a:endCxn id="137" idx="3"/>
          </p:cNvCxnSpPr>
          <p:nvPr/>
        </p:nvCxnSpPr>
        <p:spPr>
          <a:xfrm>
            <a:off x="3195771" y="5024248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3195771" y="3682939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32-конечная звезда 137"/>
          <p:cNvSpPr/>
          <p:nvPr/>
        </p:nvSpPr>
        <p:spPr>
          <a:xfrm>
            <a:off x="4806101" y="3586418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8" y="1164475"/>
            <a:ext cx="1047760" cy="38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1986"/>
            <a:ext cx="900386" cy="42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23923" y="1941404"/>
            <a:ext cx="948026" cy="449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45" y="1572500"/>
            <a:ext cx="904612" cy="43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1391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282133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9812" flipH="1">
            <a:off x="7310846" y="1853215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590" y="1809001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3894">
            <a:off x="7160201" y="1278413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3375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6172623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59" y="1103646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362" y="1586226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3270">
            <a:off x="4533266" y="1630562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345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TextBox 95"/>
          <p:cNvSpPr txBox="1"/>
          <p:nvPr/>
        </p:nvSpPr>
        <p:spPr>
          <a:xfrm>
            <a:off x="4427985" y="25970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345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7202498" y="2597024"/>
            <a:ext cx="120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81" y="247870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4395633" y="3682939"/>
            <a:ext cx="530013" cy="17622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90033" y="5445224"/>
            <a:ext cx="12253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353039" y="4564081"/>
            <a:ext cx="524733" cy="18014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53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34" grpId="0"/>
      <p:bldP spid="138" grpId="0" animBg="1"/>
      <p:bldP spid="138" grpId="1" animBg="1"/>
      <p:bldP spid="96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992552" y="1967058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назвать число вишен: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вишен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33393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9036" y="3223333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889601" y="3256781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248213" y="1951221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227738" y="1805167"/>
            <a:ext cx="863472" cy="960951"/>
            <a:chOff x="5580112" y="1810057"/>
            <a:chExt cx="1549597" cy="1841509"/>
          </a:xfrm>
        </p:grpSpPr>
        <p:sp>
          <p:nvSpPr>
            <p:cNvPr id="32" name="10-конечная звезда 31"/>
            <p:cNvSpPr/>
            <p:nvPr/>
          </p:nvSpPr>
          <p:spPr>
            <a:xfrm>
              <a:off x="6757459" y="2860523"/>
              <a:ext cx="372250" cy="379912"/>
            </a:xfrm>
            <a:prstGeom prst="star10">
              <a:avLst>
                <a:gd name="adj" fmla="val 50000"/>
                <a:gd name="hf" fmla="val 105146"/>
              </a:avLst>
            </a:prstGeom>
            <a:gradFill flip="none" rotWithShape="1">
              <a:gsLst>
                <a:gs pos="0">
                  <a:srgbClr val="990000">
                    <a:shade val="30000"/>
                    <a:satMod val="115000"/>
                  </a:srgbClr>
                </a:gs>
                <a:gs pos="50000">
                  <a:srgbClr val="990000">
                    <a:shade val="67500"/>
                    <a:satMod val="115000"/>
                  </a:srgbClr>
                </a:gs>
                <a:gs pos="100000">
                  <a:srgbClr val="99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1810057"/>
              <a:ext cx="1396279" cy="1841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822" y="1729464"/>
            <a:ext cx="1044744" cy="10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08" y="1772816"/>
            <a:ext cx="946741" cy="93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55" y="1777634"/>
            <a:ext cx="946741" cy="93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155515" y="1124103"/>
            <a:ext cx="0" cy="2592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0410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5811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94332" y="646044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назвать число вишен: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вишен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0043" y="2741298"/>
            <a:ext cx="29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Овал 36"/>
          <p:cNvSpPr/>
          <p:nvPr/>
        </p:nvSpPr>
        <p:spPr>
          <a:xfrm>
            <a:off x="4456000" y="2029614"/>
            <a:ext cx="2740414" cy="1233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657938" y="1814260"/>
            <a:ext cx="973327" cy="1201399"/>
            <a:chOff x="5580112" y="1810057"/>
            <a:chExt cx="1549597" cy="1841509"/>
          </a:xfrm>
        </p:grpSpPr>
        <p:sp>
          <p:nvSpPr>
            <p:cNvPr id="32" name="10-конечная звезда 31"/>
            <p:cNvSpPr/>
            <p:nvPr/>
          </p:nvSpPr>
          <p:spPr>
            <a:xfrm>
              <a:off x="6757459" y="2860523"/>
              <a:ext cx="372250" cy="379912"/>
            </a:xfrm>
            <a:prstGeom prst="star10">
              <a:avLst>
                <a:gd name="adj" fmla="val 50000"/>
                <a:gd name="hf" fmla="val 105146"/>
              </a:avLst>
            </a:prstGeom>
            <a:gradFill flip="none" rotWithShape="1">
              <a:gsLst>
                <a:gs pos="0">
                  <a:srgbClr val="990000">
                    <a:shade val="30000"/>
                    <a:satMod val="115000"/>
                  </a:srgbClr>
                </a:gs>
                <a:gs pos="50000">
                  <a:srgbClr val="990000">
                    <a:shade val="67500"/>
                    <a:satMod val="115000"/>
                  </a:srgbClr>
                </a:gs>
                <a:gs pos="100000">
                  <a:srgbClr val="99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1810057"/>
              <a:ext cx="1396279" cy="1841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16" y="1801738"/>
            <a:ext cx="1259401" cy="12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37" y="1777633"/>
            <a:ext cx="1259401" cy="12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8684" flipH="1">
            <a:off x="6503771" y="2189313"/>
            <a:ext cx="1226042" cy="111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04696" y="17275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82426" y="328498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5984230" y="535782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4096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2223 -0.583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0.03316 -0.352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43" grpId="0" animBg="1"/>
      <p:bldP spid="44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96978" y="1711099"/>
            <a:ext cx="1462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27984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454870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47621 -0.5937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-2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2" grpId="0" animBg="1"/>
      <p:bldP spid="28" grpId="0"/>
      <p:bldP spid="43" grpId="0" animBg="1"/>
      <p:bldP spid="44" grpId="0" animBg="1"/>
      <p:bldP spid="45" grpId="0" animBg="1"/>
      <p:bldP spid="46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427984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54870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8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65086 -0.4467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5" y="-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47621 -0.4467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-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0" grpId="0"/>
      <p:bldP spid="34" grpId="0" animBg="1"/>
      <p:bldP spid="36" grpId="0" animBg="1"/>
      <p:bldP spid="38" grpId="0" animBg="1"/>
      <p:bldP spid="40" grpId="0" animBg="1"/>
      <p:bldP spid="43" grpId="0" animBg="1"/>
      <p:bldP spid="44" grpId="0" animBg="1"/>
      <p:bldP spid="4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н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862</TotalTime>
  <Words>700</Words>
  <Application>Microsoft Office PowerPoint</Application>
  <PresentationFormat>Экран (4:3)</PresentationFormat>
  <Paragraphs>165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66</cp:revision>
  <dcterms:created xsi:type="dcterms:W3CDTF">2010-10-25T12:52:52Z</dcterms:created>
  <dcterms:modified xsi:type="dcterms:W3CDTF">2013-10-22T09:16:45Z</dcterms:modified>
</cp:coreProperties>
</file>