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289B-8ADE-4705-960E-40CA65D46C6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3231-8A0F-40E6-8C62-D5015A430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26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289B-8ADE-4705-960E-40CA65D46C6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3231-8A0F-40E6-8C62-D5015A430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21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289B-8ADE-4705-960E-40CA65D46C6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3231-8A0F-40E6-8C62-D5015A430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48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289B-8ADE-4705-960E-40CA65D46C6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3231-8A0F-40E6-8C62-D5015A430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71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289B-8ADE-4705-960E-40CA65D46C6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3231-8A0F-40E6-8C62-D5015A430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81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289B-8ADE-4705-960E-40CA65D46C6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3231-8A0F-40E6-8C62-D5015A430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0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289B-8ADE-4705-960E-40CA65D46C6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3231-8A0F-40E6-8C62-D5015A430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82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289B-8ADE-4705-960E-40CA65D46C6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3231-8A0F-40E6-8C62-D5015A430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59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289B-8ADE-4705-960E-40CA65D46C6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3231-8A0F-40E6-8C62-D5015A430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9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289B-8ADE-4705-960E-40CA65D46C6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3231-8A0F-40E6-8C62-D5015A430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74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289B-8ADE-4705-960E-40CA65D46C6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3231-8A0F-40E6-8C62-D5015A430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14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C289B-8ADE-4705-960E-40CA65D46C6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D3231-8A0F-40E6-8C62-D5015A430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63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700" dirty="0" smtClean="0"/>
              <a:t>Мастер-класс</a:t>
            </a:r>
            <a:br>
              <a:rPr lang="ru-RU" sz="6700" dirty="0" smtClean="0"/>
            </a:br>
            <a:r>
              <a:rPr lang="ru-RU" sz="6700" dirty="0"/>
              <a:t/>
            </a:r>
            <a:br>
              <a:rPr lang="ru-RU" sz="6700" dirty="0"/>
            </a:br>
            <a:r>
              <a:rPr lang="ru-RU" sz="3600" i="1" dirty="0" smtClean="0"/>
              <a:t>Учитель Успенская Л.С.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4308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Солнечные батареи</a:t>
            </a:r>
            <a:endParaRPr lang="ru-RU" sz="2400" dirty="0"/>
          </a:p>
        </p:txBody>
      </p:sp>
      <p:pic>
        <p:nvPicPr>
          <p:cNvPr id="5122" name="Picture 2" descr="C:\Users\Сергей\Pictures\1413530589_solnechnye-batarei-dlya-dom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8383"/>
            <a:ext cx="7848872" cy="51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53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560840" cy="5577483"/>
          </a:xfrm>
        </p:spPr>
      </p:pic>
    </p:spTree>
    <p:extLst>
      <p:ext uri="{BB962C8B-B14F-4D97-AF65-F5344CB8AC3E}">
        <p14:creationId xmlns:p14="http://schemas.microsoft.com/office/powerpoint/2010/main" val="193113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err="1" smtClean="0"/>
              <a:t>Ветрогенераторы</a:t>
            </a:r>
            <a:endParaRPr lang="ru-RU" sz="4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28092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0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136904" cy="5793507"/>
          </a:xfrm>
        </p:spPr>
      </p:pic>
    </p:spTree>
    <p:extLst>
      <p:ext uri="{BB962C8B-B14F-4D97-AF65-F5344CB8AC3E}">
        <p14:creationId xmlns:p14="http://schemas.microsoft.com/office/powerpoint/2010/main" val="5621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0" lvl="4" indent="0" algn="ctr">
              <a:buNone/>
            </a:pPr>
            <a:endParaRPr lang="ru-RU" sz="4000" dirty="0" smtClean="0"/>
          </a:p>
          <a:p>
            <a:pPr marL="1828800" lvl="4" indent="0">
              <a:buNone/>
            </a:pPr>
            <a:r>
              <a:rPr lang="ru-RU" sz="4800" i="1" dirty="0" smtClean="0"/>
              <a:t>Спасибо за внимание!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406969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Учиться познать, подразумевает, что ребенок  ежедневно конструирует свое собственное знание.</a:t>
            </a:r>
          </a:p>
          <a:p>
            <a:r>
              <a:rPr lang="ru-RU" dirty="0"/>
              <a:t>Учиться </a:t>
            </a:r>
            <a:r>
              <a:rPr lang="ru-RU" dirty="0" smtClean="0"/>
              <a:t>делать, </a:t>
            </a:r>
            <a:r>
              <a:rPr lang="ru-RU" dirty="0"/>
              <a:t>фокусируется на практическом применении изученного.</a:t>
            </a:r>
          </a:p>
          <a:p>
            <a:r>
              <a:rPr lang="ru-RU" dirty="0"/>
              <a:t>Учиться жить </a:t>
            </a:r>
            <a:r>
              <a:rPr lang="ru-RU" dirty="0" smtClean="0"/>
              <a:t>вместе, </a:t>
            </a:r>
            <a:r>
              <a:rPr lang="ru-RU" dirty="0"/>
              <a:t>актуализирует умения отказаться от любой </a:t>
            </a:r>
            <a:r>
              <a:rPr lang="ru-RU" dirty="0" smtClean="0"/>
              <a:t>дискриминации</a:t>
            </a:r>
            <a:r>
              <a:rPr lang="ru-RU" dirty="0"/>
              <a:t>, когда все имеют равные возможности развивать себя.</a:t>
            </a:r>
          </a:p>
          <a:p>
            <a:r>
              <a:rPr lang="ru-RU" dirty="0"/>
              <a:t>Учиться </a:t>
            </a:r>
            <a:r>
              <a:rPr lang="ru-RU" dirty="0" smtClean="0"/>
              <a:t>быть, </a:t>
            </a:r>
            <a:r>
              <a:rPr lang="ru-RU" dirty="0"/>
              <a:t>акцентирует умения необходимые для развития </a:t>
            </a:r>
            <a:r>
              <a:rPr lang="ru-RU" dirty="0" smtClean="0"/>
              <a:t>своего потенциала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88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760640"/>
          </a:xfrm>
        </p:spPr>
        <p:txBody>
          <a:bodyPr/>
          <a:lstStyle/>
          <a:p>
            <a:r>
              <a:rPr lang="ru-RU" dirty="0"/>
              <a:t>В мировой образовательной практике понятие </a:t>
            </a:r>
            <a:r>
              <a:rPr lang="ru-RU" b="1" i="1" dirty="0"/>
              <a:t>исследовательской деятельности</a:t>
            </a:r>
            <a:r>
              <a:rPr lang="ru-RU" dirty="0"/>
              <a:t> подразумевает творческий процесс совместной деятельности учащихся и педагога.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30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7128792" cy="5544616"/>
          </a:xfrm>
        </p:spPr>
      </p:pic>
    </p:spTree>
    <p:extLst>
      <p:ext uri="{BB962C8B-B14F-4D97-AF65-F5344CB8AC3E}">
        <p14:creationId xmlns:p14="http://schemas.microsoft.com/office/powerpoint/2010/main" val="90879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3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49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6672"/>
            <a:ext cx="6336704" cy="5649491"/>
          </a:xfrm>
        </p:spPr>
      </p:pic>
    </p:spTree>
    <p:extLst>
      <p:ext uri="{BB962C8B-B14F-4D97-AF65-F5344CB8AC3E}">
        <p14:creationId xmlns:p14="http://schemas.microsoft.com/office/powerpoint/2010/main" val="262241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64704"/>
            <a:ext cx="6840759" cy="5328592"/>
          </a:xfrm>
        </p:spPr>
      </p:pic>
    </p:spTree>
    <p:extLst>
      <p:ext uri="{BB962C8B-B14F-4D97-AF65-F5344CB8AC3E}">
        <p14:creationId xmlns:p14="http://schemas.microsoft.com/office/powerpoint/2010/main" val="24071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Климат Республики Тува (Тыва)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45624" cy="5544616"/>
          </a:xfrm>
        </p:spPr>
        <p:txBody>
          <a:bodyPr>
            <a:noAutofit/>
          </a:bodyPr>
          <a:lstStyle/>
          <a:p>
            <a:r>
              <a:rPr lang="ru-RU" sz="1400" b="1" dirty="0"/>
              <a:t>Климат республики Тува (Тыва)</a:t>
            </a:r>
          </a:p>
          <a:p>
            <a:r>
              <a:rPr lang="ru-RU" sz="1400" dirty="0"/>
              <a:t>Климат резко- континентальный. Зима морозная безветренная, в котловинах малоснежная. Лето умеренно тёплое в горах и жаркое в котловинах. Средняя температура января от -28 С до -35 С, июля 15- 20 С. Зима длится с ноября по апрель. Снежный покров устанавливается в конце октября и достигает 15-20 см., в горах до 1-2 метров, сходит в середине апреля, в горах - в мае. Весна (апрель - май) - короткая, ясная, ветреная и сухая.</a:t>
            </a:r>
          </a:p>
          <a:p>
            <a:r>
              <a:rPr lang="ru-RU" sz="1400" dirty="0"/>
              <a:t>Лето - сухое, теплое, в межгорных котловинах даже жаркое, в горах - короткое и прохладное. Средняя температура в равнинной части - 20-30 С, (в горах - 13-15 С), в отдельные дни может подниматься выше 35 С. Самый теплый месяц - июль.</a:t>
            </a:r>
          </a:p>
          <a:p>
            <a:r>
              <a:rPr lang="ru-RU" sz="1400" dirty="0"/>
              <a:t>Осень - сухая, солнечная, самое лучшее время года. В сентябре бывают возвраты тепла, которые сопровождаются ясной солнечной погодой и вторичным цветением травянистой растительности в межгорных котловинах.</a:t>
            </a:r>
          </a:p>
          <a:p>
            <a:r>
              <a:rPr lang="ru-RU" sz="1400" dirty="0"/>
              <a:t>Осадков в котловинах выпадает 150-400 мм в год (в </a:t>
            </a:r>
            <a:r>
              <a:rPr lang="ru-RU" sz="1400" dirty="0" err="1"/>
              <a:t>Tувинской</a:t>
            </a:r>
            <a:r>
              <a:rPr lang="ru-RU" sz="1400" dirty="0"/>
              <a:t> котловине - 200-220 мм, в </a:t>
            </a:r>
            <a:r>
              <a:rPr lang="ru-RU" sz="1400" dirty="0" err="1"/>
              <a:t>Тоджинской</a:t>
            </a:r>
            <a:r>
              <a:rPr lang="ru-RU" sz="1400" dirty="0"/>
              <a:t> - 350- 400 мм), в горных районах от 400-600 мм до 800-1000 мм в год; максимум осадков летом. В основных земледельческих. районах продолжительность безморозного периода 90-116 </a:t>
            </a:r>
            <a:r>
              <a:rPr lang="ru-RU" sz="1400" dirty="0" err="1"/>
              <a:t>сут</a:t>
            </a:r>
            <a:r>
              <a:rPr lang="ru-RU" sz="1400" dirty="0"/>
              <a:t>., вегетационный период в тех районах - 150-160 </a:t>
            </a:r>
            <a:r>
              <a:rPr lang="ru-RU" sz="1400" dirty="0" err="1"/>
              <a:t>сут</a:t>
            </a:r>
            <a:r>
              <a:rPr lang="ru-RU" sz="1400" dirty="0"/>
              <a:t>. На территории распространены участки многолетней мерзлоты.</a:t>
            </a:r>
          </a:p>
          <a:p>
            <a:r>
              <a:rPr lang="ru-RU" sz="1400" dirty="0"/>
              <a:t>Ветры над Тувой обычно слабые, особенно зимой. Весной наблюдается усиление ветровой деятельности, максимальная скорость часто превышает 15 м/с, в отдельные годы достигает 20-25 м/с. Сильные ветры бывают и летом, обычно, во второй половине дня.</a:t>
            </a:r>
          </a:p>
          <a:p>
            <a:r>
              <a:rPr lang="ru-RU" sz="1400" dirty="0"/>
              <a:t> 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605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354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Мастер-класс  Учитель Успенская Л.С.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Климат Республики Тува (Тыва)</vt:lpstr>
      <vt:lpstr>Солнечные батареи</vt:lpstr>
      <vt:lpstr>Презентация PowerPoint</vt:lpstr>
      <vt:lpstr>Ветрогенераторы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Учитель Успенская Л.С.</dc:title>
  <dc:creator>Сергей</dc:creator>
  <cp:lastModifiedBy>Сергей</cp:lastModifiedBy>
  <cp:revision>11</cp:revision>
  <dcterms:created xsi:type="dcterms:W3CDTF">2016-01-19T12:08:57Z</dcterms:created>
  <dcterms:modified xsi:type="dcterms:W3CDTF">2016-01-24T09:11:00Z</dcterms:modified>
</cp:coreProperties>
</file>