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0066"/>
    <a:srgbClr val="FF3399"/>
    <a:srgbClr val="F337B0"/>
    <a:srgbClr val="9B7AF8"/>
    <a:srgbClr val="4FDBAC"/>
    <a:srgbClr val="E149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948FE-9198-43F6-91F0-52B6152600E3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AD4C5-F47D-465B-AA38-03BD5BF78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0485-540E-4C29-A64C-00FF42F4D891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E3F6-F98F-43ED-847E-3D62FF025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DF49-BECE-46B4-87A0-DB7ED183FBFC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E81CA-D8C2-422A-9FC8-90AB53AC2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7FF0-E74E-4C43-BD16-6EFC95C41471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21FCF-552B-4FF1-9504-B38137365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0EE6-E932-43D2-96B2-3F15BF8CB3A5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4FFF-FF01-41E6-9B56-64A009B9B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CC05-C70F-418D-9BA2-032F6773D39D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10426-67A0-4288-B2A8-92909EBAF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E99C8-DB0A-4A6F-8579-29ACCBF5E203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91416-4800-49A9-80F0-31E28E358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FDF19-1B56-4338-966E-3337F665BEC4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0EC7-F163-4D3E-B29B-BB43BBCE0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27142-0778-4CDA-98DB-3B8C4CB5AFC6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5D0E-50D5-4D2B-8BDE-19E59DB01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4183-87EC-4F08-A831-A65DCD080B68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FD9D7-2301-4E7F-B0E8-6E456B512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45F2-4829-4A56-A74D-1A31F16AB421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DE50-3FE5-4E41-B347-D986B4938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AE4EB5-2A56-44A0-874A-00DD23CCB852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04A7E-B666-4D1A-8B88-353911D58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карандаш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/>
          </p:cNvSpPr>
          <p:nvPr>
            <p:ph type="subTitle" idx="4294967295"/>
          </p:nvPr>
        </p:nvSpPr>
        <p:spPr>
          <a:xfrm>
            <a:off x="0" y="4508500"/>
            <a:ext cx="4681538" cy="13684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solidFill>
                  <a:srgbClr val="FF0066"/>
                </a:solidFill>
              </a:rPr>
              <a:t>Воспитатель:</a:t>
            </a:r>
            <a:endParaRPr lang="ru-RU" sz="2800" smtClean="0">
              <a:solidFill>
                <a:srgbClr val="FF0066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FF0066"/>
                </a:solidFill>
              </a:rPr>
              <a:t>Гурьева </a:t>
            </a:r>
          </a:p>
          <a:p>
            <a:pPr marL="0" indent="0"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solidFill>
                  <a:srgbClr val="FF0066"/>
                </a:solidFill>
              </a:rPr>
              <a:t>Александра Александровна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468313" y="1412875"/>
            <a:ext cx="5551487" cy="32400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ГРУППА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ПРОДЛЁННОГО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ДНЯ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карандаш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179388" y="1484313"/>
            <a:ext cx="6337300" cy="3384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МЫ ВСЕ РАЗНЫЕ:</a:t>
            </a:r>
          </a:p>
          <a:p>
            <a:pPr algn="ctr"/>
            <a:r>
              <a:rPr lang="ru-RU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КТО-ТО ЛЮБИТ ЧИТАТЬ,</a:t>
            </a:r>
          </a:p>
          <a:p>
            <a:pPr algn="ctr"/>
            <a:r>
              <a:rPr lang="ru-RU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КТО-ТО ЗАНИМАТЬСЯ СПОРТОМ,</a:t>
            </a:r>
          </a:p>
          <a:p>
            <a:pPr algn="ctr"/>
            <a:r>
              <a:rPr lang="ru-RU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КТО-ТО ИГРАЕТ С МАШИНКОЙ,</a:t>
            </a:r>
          </a:p>
          <a:p>
            <a:pPr algn="ctr"/>
            <a:r>
              <a:rPr lang="ru-RU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 КТО-ТО РИСУЕТ ЦВЕТЫ,</a:t>
            </a:r>
          </a:p>
          <a:p>
            <a:pPr algn="ctr"/>
            <a:r>
              <a:rPr lang="ru-RU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НО НАМ ХОРОШО ВМЕСТЕ</a:t>
            </a:r>
          </a:p>
          <a:p>
            <a:pPr algn="ctr"/>
            <a:r>
              <a:rPr lang="ru-RU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 МЫ ПРИГЛАШАЕМ ТЕБЯ.</a:t>
            </a:r>
          </a:p>
        </p:txBody>
      </p:sp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468313" y="5084763"/>
            <a:ext cx="56880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ПРИСОЕДИНЯЙСЯ!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358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карандаш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611188" y="1341438"/>
            <a:ext cx="5256212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КАК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ПРОХОДИТ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НАШ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ДЕНЬ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карандаш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827088" y="476250"/>
            <a:ext cx="5992812" cy="12969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92156"/>
              </a:avLst>
            </a:prstTxWarp>
          </a:bodyPr>
          <a:lstStyle/>
          <a:p>
            <a:pPr algn="ctr"/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Сначала любят все покушать</a:t>
            </a:r>
          </a:p>
        </p:txBody>
      </p:sp>
      <p:pic>
        <p:nvPicPr>
          <p:cNvPr id="15367" name="Picture 7" descr="IMG_56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65166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IMG_56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1438"/>
            <a:ext cx="65849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IMG_56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96975"/>
            <a:ext cx="658812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IMG_56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96975"/>
            <a:ext cx="673258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IMG_56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68413"/>
            <a:ext cx="66595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карандаш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WordArt 6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642350" cy="876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ПОРЕЗВИТЬСЯ ОТ ДУШИ</a:t>
            </a:r>
          </a:p>
        </p:txBody>
      </p:sp>
      <p:pic>
        <p:nvPicPr>
          <p:cNvPr id="17415" name="Picture 7" descr="IMG_56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2875"/>
            <a:ext cx="680085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 descr="IMG_56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41438"/>
            <a:ext cx="68040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IMG_56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41438"/>
            <a:ext cx="680402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IMG_56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41438"/>
            <a:ext cx="6804025" cy="508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IMG_56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68413"/>
            <a:ext cx="687705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IMG_56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268413"/>
            <a:ext cx="687705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андаш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50101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А потом по интересам</a:t>
            </a:r>
          </a:p>
          <a:p>
            <a:pPr algn="ctr"/>
            <a:r>
              <a:rPr lang="ru-RU" sz="3600" kern="10" spc="72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играют наши "малыши"</a:t>
            </a:r>
          </a:p>
        </p:txBody>
      </p:sp>
      <p:pic>
        <p:nvPicPr>
          <p:cNvPr id="18439" name="Picture 7" descr="IMG_56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28775"/>
            <a:ext cx="44640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IMG_56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557338"/>
            <a:ext cx="4465638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андаш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6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604996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Кто самый меткий?</a:t>
            </a:r>
          </a:p>
        </p:txBody>
      </p:sp>
      <p:pic>
        <p:nvPicPr>
          <p:cNvPr id="19463" name="Picture 7" descr="IMG_54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557338"/>
            <a:ext cx="5648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IMG_54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" y="1773238"/>
            <a:ext cx="5719763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IMG_54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557338"/>
            <a:ext cx="63373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IMG_548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341438"/>
            <a:ext cx="6877050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карандаш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WordArt 6"/>
          <p:cNvSpPr>
            <a:spLocks noChangeArrowheads="1" noChangeShapeType="1" noTextEdit="1"/>
          </p:cNvSpPr>
          <p:nvPr/>
        </p:nvSpPr>
        <p:spPr bwMode="auto">
          <a:xfrm>
            <a:off x="971550" y="404813"/>
            <a:ext cx="6769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Кто самый талантливый?</a:t>
            </a:r>
          </a:p>
        </p:txBody>
      </p:sp>
      <p:pic>
        <p:nvPicPr>
          <p:cNvPr id="20487" name="Picture 7" descr="IMG_56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68040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IMG_56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25538"/>
            <a:ext cx="730885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карандаш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WordArt 6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137525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Кто самый умный?</a:t>
            </a:r>
          </a:p>
        </p:txBody>
      </p:sp>
      <p:pic>
        <p:nvPicPr>
          <p:cNvPr id="21511" name="Picture 7" descr="IMG_56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65881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IMG_56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96975"/>
            <a:ext cx="67325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IMG_562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96975"/>
            <a:ext cx="723582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IMG_56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52513"/>
            <a:ext cx="73088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IMG_56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908050"/>
            <a:ext cx="72358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карандаш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6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755967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 кого ЗОЛОТЫЕ ручки?</a:t>
            </a:r>
          </a:p>
        </p:txBody>
      </p:sp>
      <p:pic>
        <p:nvPicPr>
          <p:cNvPr id="22537" name="Picture 9" descr="IMG_56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6948488" cy="566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IMG_57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6613"/>
            <a:ext cx="7524750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4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«Играйка»</dc:title>
  <dc:creator>User</dc:creator>
  <cp:lastModifiedBy>SamLab.ws</cp:lastModifiedBy>
  <cp:revision>17</cp:revision>
  <dcterms:created xsi:type="dcterms:W3CDTF">2013-04-03T10:21:39Z</dcterms:created>
  <dcterms:modified xsi:type="dcterms:W3CDTF">2016-02-08T16:35:40Z</dcterms:modified>
</cp:coreProperties>
</file>