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msung\Pictures\анимация\анимационные картинки\62813072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112568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«Наркотики и подросток»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3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Помните! Вы можете уберечь своих детей от употребления наркотиков, включившись в решение проблемы на ранней стадии. Ни школа, ни милиция, ни врачи не имеют такого влияния на ребенка, какое имеют родители.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решения проблемы наркомании среди подростков вам необходимо получить знания о наркотиках и симптомах, сопровождающих их употребление. Но самым важным является ваш пример трезвой жизни и безусловная любовь к ребенку.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Ваша задача – разумно и последовательно обучать ребенка дисциплине. Если вы обнаружите, что ваш ребенок пробует наркотики, действуйте незамедлительно: поговорите с ним об этом и сделайте все, что потребуется, чтобы остановить употребление наркотиков. </a:t>
            </a:r>
            <a:r>
              <a:rPr lang="ru-RU" sz="1400" dirty="0"/>
              <a:t> </a:t>
            </a:r>
            <a:br>
              <a:rPr lang="ru-RU" sz="1400" dirty="0"/>
            </a:br>
            <a:r>
              <a:rPr lang="ru-RU" sz="1400" dirty="0"/>
              <a:t> </a:t>
            </a:r>
            <a:br>
              <a:rPr lang="ru-RU" sz="1400" dirty="0"/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557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Samsung\Pictures\наркотики\zhizn-bez-kureniya-alkogolya-i-narkotikov-f23596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4" cy="6048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213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01622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Samsung\Pictures\наркотики\narkotikam_n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20888"/>
            <a:ext cx="72008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719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msung\Pictures\наркотики\628130722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Наркотики и злоупотребление ими.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Наркотик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– это любое химическое соединение, которое воздействует на функционирование организма. Злоупотребление наркотиками – это их употребление любым неприемлемым с медицинской и социальной точек зрения образом или приемлемым, но неправильным.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96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msung\Pictures\наркотики\628130722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6322714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Наркотики и их употребление подростками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Можно выделить пять групп наркотиков: 1. Опиаты – наркотики, получаемые из опийного мака или его синтетических заменителей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Депрессанты – вещества, успокаивающие или подавляющие деятельность центральной нервной системы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 этой группе наркотиков относится алкоголь.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Психостимуляторы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вещества, употребляемые для повышения активности, ослабления аппетита (регуляции веса), снятия состояния утомления.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Галлюциногены – натуральные или синтетические вещества, которые влияют на ощущения, мышление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эмоции.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Марихуана – наиболее часто употребляемый наркотик, получаемый из индийской конопли, из которой также изготавливают гашиш и гашишное масло.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Samsung\Pictures\наркотики\us0btNeIOX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648"/>
            <a:ext cx="4464496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987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msung\Pictures\наркотики\628130722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4104456" cy="6394722"/>
          </a:xfrm>
        </p:spPr>
        <p:txBody>
          <a:bodyPr>
            <a:normAutofit/>
          </a:bodyPr>
          <a:lstStyle/>
          <a:p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Развитие зависимости от наркотика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Нерегулярное употребление,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эксперементирование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Подросток может попробовать наркотики (в частности, алкоголь) из любопытства, из желания быть принятым в компанию, считаться “своим”, или чтобы испытать новые ощущения, “найти себя”, почувствовать свою независимость от родителей. 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Регулярное употребление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Когда употребление наркотика становится регулярным, ребенок может потерять способность справляться с ежедневными проблемами. С этого момента употребление наркотика становится средством улучшения настроения и избавления от депрессии.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Зависимость от наркотика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Вскоре, когда состояние наркотического опьянения становится нормой, развивается физическая и психологическая зависимость от наркотика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Samsung\Pictures\наркотики\0502120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8640"/>
            <a:ext cx="439248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000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Samsung\Pictures\наркотики\628130722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4248472" cy="6394722"/>
          </a:xfrm>
        </p:spPr>
        <p:txBody>
          <a:bodyPr>
            <a:normAutofit/>
          </a:bodyPr>
          <a:lstStyle/>
          <a:p>
            <a:pPr algn="l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Формула “4 шага”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Помощь подросткам в преодолении наркотической зависимости предполагает ваше участие в процессе, состоящем из 4 шагов: изучение, наблюдение, руководство и любовь.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 шаг – изучение. Изучите все, что сможете, о наркотиках и симптомах             их употребления.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 шаг – наблюдение. Наблюдайте и учитесь распознавать эти симптомы.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 шаг – руководство. Будьте примером: не употребляйте наркотики!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 шаг – любовь. Ребенок должен почувствовать, что вы его любите несмотря ни на что.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Users\Samsung\Pictures\наркотики\88eafba7c589fd0149718286e26e89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8640"/>
            <a:ext cx="4536504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6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amsung\Pictures\наркотики\628130722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010346"/>
          </a:xfrm>
        </p:spPr>
        <p:txBody>
          <a:bodyPr>
            <a:noAutofit/>
          </a:bodyPr>
          <a:lstStyle/>
          <a:p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Почему подростки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употребляют 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наркотики?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этот вопрос нет однозначного ответа. За употреблением наркотиков часто скрывается проходящая незамеченной подростковая депрессия. В семье, в которой вырос подросток, возможно были проблемы во взаимоотношениях родителей или проблемы. Может быть, ребенок переживает глубокое горе после развода или смерти в семье. Возможно, у родителей существуют нереалистические ожидания или завышенные требования, которым ребенок не может соответствовать.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Samsung\Pictures\наркотики\narkot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0968"/>
            <a:ext cx="763284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042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Симптомы употребления наркотиков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Перепады настроения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Изменение характера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Психологическая защита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Чрезмерная эмоциональность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Чрезмерная концентрация на себе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Стремление манипулировать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Напряжение в общении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Выпадение из семейной жизни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Новый круг общения и стиль одежды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Отсутствие самодисциплины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Апатия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Проблемы в школе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Состояние тревоги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Физические симптомы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35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Памятка для родителей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«Что делать, если вы подозреваете, что ваш ребёнок употребляет наркотики»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Разберитесь в ситуации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постарайтесь с первых минут стать для своего ребёнка не врагом, от которого нужно скрываться, а союзником, который поможет справиться с надвигающей бедой.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Сохраняйте доверие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Ваш собственный страх может заставить вас прибегнуть к угрозам, крику. Будет лучше, если вы сможете поговорить со своим ребёнком на равных, обратиться к взрослой части его личности.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Оказывайте моральную поддержку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Он должен чувствовать, что бы с ним ни произошло, он сможет с вами откровенно поговорить об этом, получить внимание и поддержку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Обращайтесь к специалисту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 для того, чтобы помощь нарколога была эффективной, необходимо искреннее желание самого подростка освободиться от зависимости. Наркомания – тяжёлое и коварное заболевание. Будьте готовы к тому, что спасение вашего ребёнка может потребовать от вас серьёзных и длительных усилий.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91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Samsung\Pictures\наркотики\967131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352928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88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</Words>
  <Application>Microsoft Office PowerPoint</Application>
  <PresentationFormat>Экран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«Наркотики и подросток»</vt:lpstr>
      <vt:lpstr>Наркотики и злоупотребление ими. Наркотик – это любое химическое соединение, которое воздействует на функционирование организма. Злоупотребление наркотиками – это их употребление любым неприемлемым с медицинской и социальной точек зрения образом или приемлемым, но неправильным. </vt:lpstr>
      <vt:lpstr>Наркотики и их употребление подростками  Можно выделить пять групп наркотиков: 1. Опиаты – наркотики, получаемые из опийного мака или его синтетических заменителей..  2. Депрессанты – вещества, успокаивающие или подавляющие деятельность центральной нервной системы.. К этой группе наркотиков относится алкоголь.  3. Психостимуляторы – вещества, употребляемые для повышения активности, ослабления аппетита (регуляции веса), снятия состояния утомления.  4. Галлюциногены – натуральные или синтетические вещества, которые влияют на ощущения, мышление и эмоции.  5. Марихуана – наиболее часто употребляемый наркотик, получаемый из индийской конопли, из которой также изготавливают гашиш и гашишное масло. </vt:lpstr>
      <vt:lpstr>Развитие зависимости от наркотика   Нерегулярное употребление, эксперементирование Подросток может попробовать наркотики (в частности, алкоголь) из любопытства, из желания быть принятым в компанию, считаться “своим”, или чтобы испытать новые ощущения, “найти себя”, почувствовать свою независимость от родителей.  Регулярное употребление Когда употребление наркотика становится регулярным, ребенок может потерять способность справляться с ежедневными проблемами. С этого момента употребление наркотика становится средством улучшения настроения и избавления от депрессии.   Зависимость от наркотика Вскоре, когда состояние наркотического опьянения становится нормой, развивается физическая и психологическая зависимость от наркотика </vt:lpstr>
      <vt:lpstr>Формула “4 шага”   Помощь подросткам в преодолении наркотической зависимости предполагает ваше участие в процессе, состоящем из 4 шагов: изучение, наблюдение, руководство и любовь. 1 шаг – изучение. Изучите все, что сможете, о наркотиках и симптомах             их употребления. 2 шаг – наблюдение. Наблюдайте и учитесь распознавать эти симптомы. 3 шаг – руководство. Будьте примером: не употребляйте наркотики! 4 шаг – любовь. Ребенок должен почувствовать, что вы его любите несмотря ни на что. </vt:lpstr>
      <vt:lpstr>Почему подростки употребляют  наркотики?   На этот вопрос нет однозначного ответа. За употреблением наркотиков часто скрывается проходящая незамеченной подростковая депрессия. В семье, в которой вырос подросток, возможно были проблемы во взаимоотношениях родителей или проблемы. Может быть, ребенок переживает глубокое горе после развода или смерти в семье. Возможно, у родителей существуют нереалистические ожидания или завышенные требования, которым ребенок не может соответствовать. </vt:lpstr>
      <vt:lpstr>Симптомы употребления наркотиков   Перепады настроения.  Изменение характера. Психологическая защита.  Чрезмерная эмоциональность.  Чрезмерная концентрация на себе.   Стремление манипулировать Напряжение в общении. Выпадение из семейной жизни.  Новый круг общения и стиль одежды. Отсутствие самодисциплины.  Апатия Проблемы в школе.  Состояние тревоги.  Физические симптомы  </vt:lpstr>
      <vt:lpstr>Памятка для родителей «Что делать, если вы подозреваете, что ваш ребёнок употребляет наркотики» Разберитесь в ситуации.  И постарайтесь с первых минут стать для своего ребёнка не врагом, от которого нужно скрываться, а союзником, который поможет справиться с надвигающей бедой. Сохраняйте доверие. Ваш собственный страх может заставить вас прибегнуть к угрозам, крику. Будет лучше, если вы сможете поговорить со своим ребёнком на равных, обратиться к взрослой части его личности. Оказывайте моральную поддержку.  Он должен чувствовать, что бы с ним ни произошло, он сможет с вами откровенно поговорить об этом, получить внимание и поддержку Обращайтесь к специалисту.   Но для того, чтобы помощь нарколога была эффективной, необходимо искреннее желание самого подростка освободиться от зависимости. Наркомания – тяжёлое и коварное заболевание. Будьте готовы к тому, что спасение вашего ребёнка может потребовать от вас серьёзных и длительных усилий. </vt:lpstr>
      <vt:lpstr>Презентация PowerPoint</vt:lpstr>
      <vt:lpstr>                                                       Родители!   Помните! Вы можете уберечь своих детей от употребления наркотиков, включившись в решение проблемы на ранней стадии. Ни школа, ни милиция, ни врачи не имеют такого влияния на ребенка, какое имеют родители. Для решения проблемы наркомании среди подростков вам необходимо получить знания о наркотиках и симптомах, сопровождающих их употребление. Но самым важным является ваш пример трезвой жизни и безусловная любовь к ребенку. Ваша задача – разумно и последовательно обучать ребенка дисциплине. Если вы обнаружите, что ваш ребенок пробует наркотики, действуйте незамедлительно: поговорите с ним об этом и сделайте все, что потребуется, чтобы остановить употребление наркотиков.    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«Наркотики и подросток»</dc:title>
  <dc:creator>Samsung</dc:creator>
  <cp:lastModifiedBy>Samsung</cp:lastModifiedBy>
  <cp:revision>5</cp:revision>
  <dcterms:created xsi:type="dcterms:W3CDTF">2014-11-12T18:47:16Z</dcterms:created>
  <dcterms:modified xsi:type="dcterms:W3CDTF">2014-11-12T19:57:22Z</dcterms:modified>
</cp:coreProperties>
</file>