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AppData\Local\Microsoft\Windows\Temporary Internet Files\Content.Word\20151104_14335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36408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ПРОЩАНИЕ С ОСЕНЬЮ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5589240"/>
            <a:ext cx="4608512" cy="1008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Город Ростов-на-Дону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27.11.2015.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66247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Последний лист упал на землю, </a:t>
            </a:r>
            <a:br>
              <a:rPr lang="ru-RU" sz="2000" b="1" i="1" dirty="0" smtClean="0"/>
            </a:br>
            <a:r>
              <a:rPr lang="ru-RU" sz="2000" b="1" i="1" dirty="0" smtClean="0"/>
              <a:t>Танцуя свой прощальный вальс. </a:t>
            </a:r>
            <a:br>
              <a:rPr lang="ru-RU" sz="2000" b="1" i="1" dirty="0" smtClean="0"/>
            </a:br>
            <a:r>
              <a:rPr lang="ru-RU" sz="2000" b="1" i="1" dirty="0" smtClean="0"/>
              <a:t>Он опускался так несмело, </a:t>
            </a:r>
            <a:br>
              <a:rPr lang="ru-RU" sz="2000" b="1" i="1" dirty="0" smtClean="0"/>
            </a:br>
            <a:r>
              <a:rPr lang="ru-RU" sz="2000" b="1" i="1" dirty="0" smtClean="0"/>
              <a:t>Окончив красочный показ.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 небо было темно-серым, </a:t>
            </a:r>
            <a:br>
              <a:rPr lang="ru-RU" sz="2000" b="1" i="1" dirty="0" smtClean="0"/>
            </a:br>
            <a:r>
              <a:rPr lang="ru-RU" sz="2000" b="1" i="1" dirty="0" smtClean="0"/>
              <a:t>И воздух весь дождем пропах, </a:t>
            </a:r>
            <a:br>
              <a:rPr lang="ru-RU" sz="2000" b="1" i="1" dirty="0" smtClean="0"/>
            </a:br>
            <a:r>
              <a:rPr lang="ru-RU" sz="2000" b="1" i="1" dirty="0" smtClean="0"/>
              <a:t>И зимний холод шагом смелым </a:t>
            </a:r>
            <a:br>
              <a:rPr lang="ru-RU" sz="2000" b="1" i="1" dirty="0" smtClean="0"/>
            </a:br>
            <a:r>
              <a:rPr lang="ru-RU" sz="2000" b="1" i="1" dirty="0" smtClean="0"/>
              <a:t>Всё больше набирал размах.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 не хотелось так прощаться </a:t>
            </a:r>
            <a:br>
              <a:rPr lang="ru-RU" sz="2000" b="1" i="1" dirty="0" smtClean="0"/>
            </a:br>
            <a:r>
              <a:rPr lang="ru-RU" sz="2000" b="1" i="1" dirty="0" smtClean="0"/>
              <a:t>С осенней краскою цветов, </a:t>
            </a:r>
            <a:br>
              <a:rPr lang="ru-RU" sz="2000" b="1" i="1" dirty="0" smtClean="0"/>
            </a:br>
            <a:r>
              <a:rPr lang="ru-RU" sz="2000" b="1" i="1" dirty="0" smtClean="0"/>
              <a:t>Чтоб через время оказаться </a:t>
            </a:r>
            <a:br>
              <a:rPr lang="ru-RU" sz="2000" b="1" i="1" dirty="0" smtClean="0"/>
            </a:br>
            <a:r>
              <a:rPr lang="ru-RU" sz="2000" b="1" i="1" dirty="0" smtClean="0"/>
              <a:t>В плену морозов и ветров.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 дым костров, и запах листьев </a:t>
            </a:r>
            <a:br>
              <a:rPr lang="ru-RU" sz="2000" b="1" i="1" dirty="0" smtClean="0"/>
            </a:br>
            <a:r>
              <a:rPr lang="ru-RU" sz="2000" b="1" i="1" dirty="0" smtClean="0"/>
              <a:t>Нередко будем вспоминать, </a:t>
            </a:r>
            <a:br>
              <a:rPr lang="ru-RU" sz="2000" b="1" i="1" dirty="0" smtClean="0"/>
            </a:br>
            <a:r>
              <a:rPr lang="ru-RU" sz="2000" b="1" i="1" dirty="0" smtClean="0"/>
              <a:t>Когда метели и ненастья </a:t>
            </a:r>
            <a:br>
              <a:rPr lang="ru-RU" sz="2000" b="1" i="1" dirty="0" smtClean="0"/>
            </a:br>
            <a:r>
              <a:rPr lang="ru-RU" sz="2000" b="1" i="1" dirty="0" smtClean="0"/>
              <a:t>Начнут права свои качать...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get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78621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Украйченко А.А. </a:t>
            </a:r>
            <a:r>
              <a:rPr lang="ru-RU" b="1" i="1" dirty="0" smtClean="0"/>
              <a:t>КУБАНИ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 Кубани живут мои сестры, </a:t>
            </a:r>
            <a:br>
              <a:rPr lang="ru-RU" b="1" i="1" dirty="0" smtClean="0"/>
            </a:br>
            <a:r>
              <a:rPr lang="ru-RU" b="1" i="1" dirty="0" smtClean="0"/>
              <a:t>Благодатна у них там земля </a:t>
            </a:r>
            <a:br>
              <a:rPr lang="ru-RU" b="1" i="1" dirty="0" smtClean="0"/>
            </a:br>
            <a:r>
              <a:rPr lang="ru-RU" b="1" i="1" dirty="0" smtClean="0"/>
              <a:t>Горы, моря, в небе яркие звезды </a:t>
            </a:r>
            <a:br>
              <a:rPr lang="ru-RU" b="1" i="1" dirty="0" smtClean="0"/>
            </a:br>
            <a:r>
              <a:rPr lang="ru-RU" b="1" i="1" dirty="0" smtClean="0"/>
              <a:t>И волны седого ковыля. </a:t>
            </a:r>
            <a:br>
              <a:rPr lang="ru-RU" b="1" i="1" dirty="0" smtClean="0"/>
            </a:br>
            <a:r>
              <a:rPr lang="ru-RU" b="1" i="1" dirty="0" smtClean="0"/>
              <a:t>                                                </a:t>
            </a:r>
            <a:br>
              <a:rPr lang="ru-RU" b="1" i="1" dirty="0" smtClean="0"/>
            </a:br>
            <a:r>
              <a:rPr lang="ru-RU" b="1" i="1" dirty="0" smtClean="0"/>
              <a:t>Не раз там встречал я рассветы </a:t>
            </a:r>
            <a:br>
              <a:rPr lang="ru-RU" b="1" i="1" dirty="0" smtClean="0"/>
            </a:br>
            <a:r>
              <a:rPr lang="ru-RU" b="1" i="1" dirty="0" smtClean="0"/>
              <a:t>Под пение утренних птиц   </a:t>
            </a:r>
            <a:br>
              <a:rPr lang="ru-RU" b="1" i="1" dirty="0" smtClean="0"/>
            </a:br>
            <a:r>
              <a:rPr lang="ru-RU" b="1" i="1" dirty="0" smtClean="0"/>
              <a:t>На берегу красавицы Еи, </a:t>
            </a:r>
            <a:br>
              <a:rPr lang="ru-RU" b="1" i="1" dirty="0" smtClean="0"/>
            </a:br>
            <a:r>
              <a:rPr lang="ru-RU" b="1" i="1" dirty="0" smtClean="0"/>
              <a:t>Она милее всяких </a:t>
            </a:r>
            <a:r>
              <a:rPr lang="ru-RU" b="1" i="1" dirty="0" err="1" smtClean="0"/>
              <a:t>заграниц</a:t>
            </a:r>
            <a:r>
              <a:rPr lang="ru-RU" b="1" i="1" dirty="0" smtClean="0"/>
              <a:t>!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Семейное фото\Москва и Санкт-Петербург 2014 год\110___07\IMG_276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70080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r>
              <a:rPr lang="ru-RU" i="1" dirty="0" smtClean="0"/>
              <a:t>Украйченко А.А. </a:t>
            </a:r>
            <a:br>
              <a:rPr lang="ru-RU" i="1" dirty="0" smtClean="0"/>
            </a:br>
            <a:r>
              <a:rPr lang="ru-RU" sz="3200" i="1" dirty="0" smtClean="0"/>
              <a:t>ЧТО ТАКОЕ МОСКВА ИЛИ МОСКВА - ЭТО… 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5733256"/>
            <a:ext cx="2242592" cy="3929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10.08.2013.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65162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chemeClr val="bg1"/>
                </a:solidFill>
              </a:rPr>
              <a:t>Что такое Москва? Это больше чем город!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Это доблесть народа, его красота.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Город древний, душой всегда молод,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Это сердце России любимо всегда.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Москва – это сила! Москва – это мощь!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Москва – это зелень усадеб и рощ.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Она манит храмами с их куполами,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Широкими улицами и площадями.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Москва – это Кремль, Москва – это МКАД,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Мавзолей, Останкино и шумный Арбат.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Москва – это Ника Поклонной горы,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Этот город – столица огромной страны!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Украйченко А.А\ЮБК\20150708_16313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ЯЛТА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5733256"/>
            <a:ext cx="2530624" cy="64807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15.07.2015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05342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Красива Ялта у моря в Крыму,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Сияет дворцами у всех на виду.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Высятся горы и галечный пляж,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Взору открыт небывалый пейзаж!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На Скале - крымский Алмаз -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Ласточкино гнездо радует глаз.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Красивый замок над морем повис,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А впереди по курсу курорт Симеиз.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Какая природа! Куда ни взгляни,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Нельзя мимо этого просто пройти!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Все удивляет и восхищает,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Снова вернуться сюда приглашает.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сева мы\20150703_1425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65212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Украйченко Н.Н.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СЕВАСТОПОЛЬ-ГЕРОЙ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Севастополь – в переводе «город поклонения»,    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 уважением к нему относятся все поколения!     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Он вынес тяготы войны и испытания        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Которые не вмещаются в людском сознании.      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Богатая история, красивые места -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трудно подбираются нужные слова.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Сегодня отдыхаем, где раньше шли бои.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Так будем благодарны за мир и эти дни!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Украйченко Н.Н.  ПРОЩАНИЕ С ОСЕНЬЮ</vt:lpstr>
      <vt:lpstr>                                 Украйченко А.А. КУБАНИ </vt:lpstr>
      <vt:lpstr> Украйченко А.А.  ЧТО ТАКОЕ МОСКВА ИЛИ МОСКВА - ЭТО… </vt:lpstr>
      <vt:lpstr>Украйченко Н.Н.  ЯЛТА </vt:lpstr>
      <vt:lpstr>Украйченко Н.Н.  СЕВАСТОПОЛЬ-ГЕРОЙ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Украйченко Н.Н.  ПРОЩАНИЕ С ОСЕНЬЮ</dc:title>
  <dc:creator>днс</dc:creator>
  <cp:lastModifiedBy>днс</cp:lastModifiedBy>
  <cp:revision>1</cp:revision>
  <dcterms:created xsi:type="dcterms:W3CDTF">2016-01-31T07:31:24Z</dcterms:created>
  <dcterms:modified xsi:type="dcterms:W3CDTF">2016-01-31T07:34:24Z</dcterms:modified>
</cp:coreProperties>
</file>