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3733" r:id="rId3"/>
  </p:sldMasterIdLst>
  <p:notesMasterIdLst>
    <p:notesMasterId r:id="rId13"/>
  </p:notesMasterIdLst>
  <p:sldIdLst>
    <p:sldId id="313" r:id="rId4"/>
    <p:sldId id="314" r:id="rId5"/>
    <p:sldId id="315" r:id="rId6"/>
    <p:sldId id="309" r:id="rId7"/>
    <p:sldId id="316" r:id="rId8"/>
    <p:sldId id="318" r:id="rId9"/>
    <p:sldId id="305" r:id="rId10"/>
    <p:sldId id="306" r:id="rId11"/>
    <p:sldId id="31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7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8A455-0E4B-4890-AF62-F97FC8D76CE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45BD-8385-45FD-BCF0-3121C96C5D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45BD-8385-45FD-BCF0-3121C96C5D9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45BD-8385-45FD-BCF0-3121C96C5D9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E1AC-9DD5-491F-8281-2DC76201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E2DCC-96E9-4AE6-B7B6-DDE43440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87B6-80B3-490C-BF4B-36F95FACE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683E-5B92-4325-8980-7C98F529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63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CCDC039-2948-4D53-B91B-510AD5D08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485C-F151-476F-A315-AEAB687EE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CF96-DC5A-4072-BEDB-9BA6B43DB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58256-185D-48B4-870B-D16702762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02A6-0A5D-4519-9F8A-F70BFB2F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ADC0-CFC2-456F-9766-DEC33FCC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71BE-7D22-4592-958C-759999125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C193-DEFC-47D8-8135-A00162915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4981-B321-4480-B135-4B93C5FBF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913D4-9607-4835-832C-DC5A62C08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0F63-59F2-4883-8078-F0EA834B8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0A08-7E2C-4343-9471-D06AC07A9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FC2A-89AC-4105-B50B-36AC262523DB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2EEF-7960-4F1A-8788-99D29E67D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BDC5-BF7C-47C6-A380-874E0B85544B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60A7-2A7F-4A71-B6CC-C49AC516D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14EB-1B4D-4A06-BD86-836D8A3B7779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6322-5EB5-486D-822F-AE9F67131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F350-7601-4A21-8F35-1A128B6835F5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42E1-365D-4222-B791-728928EA6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D4C8-7661-4602-8290-A7540F98B4B4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F4F1-2F20-47DA-9870-7A7FEE7DE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169D-B06C-441D-AEFA-84018B2E631B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BBDE-BBA0-4F82-85D0-A53019557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0F86-D6C8-4582-A8A7-030D16B7C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F520-F694-446F-964A-1D446E772646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B3F-76AE-4987-933F-37C446374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0DE7-5E1F-4985-94A8-D99211EEE6E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E942-B90A-46D4-A7A8-244728379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F81C-A5D2-48BC-8285-050BE3D7598E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37EF-D4FE-4B94-A66F-40CB73EE1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4CE1-F675-4322-8D7E-9859DD64BD1A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AA48-D106-47AA-B4AB-C7B235083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1347-ACE2-48F5-893F-E8609107BF43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9ACC-148B-41F8-BFB2-80290CEAC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56EB-194F-4C89-9632-41F4284D6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91E3-7905-4511-951A-819FB0E2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FF8F-BE44-401D-A5A1-33AA391F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CC0F4-F9ED-40F4-AD24-70AAB43B9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469E-29E7-43C5-9627-CAF8DED52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B2F7-94FA-4B36-BA3D-87B6977AA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8EA8C2E-60EC-40E1-8FFE-0EF486FAC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53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3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53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3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0442E9F-FE5F-4B77-8C4D-AFC3C711F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 spd="slow">
    <p:dissolv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5DF2EA-ECF2-4CE5-8AC7-949624D281A8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93E651-FCF7-4136-9A84-F1307AA1B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&#1069;&#1083;&#1077;&#1082;&#1090;&#1088;&#1086;&#1085;&#1085;&#1099;&#1077;%20&#1092;&#1080;&#1079;&#1084;&#1080;&#1085;&#1091;&#1090;&#1082;&#1080;%20&#1076;&#1083;&#1103;%20&#1075;&#1083;&#1072;&#1079;.%20&#1063;&#1072;&#1089;&#1090;&#1100;%202.pp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5"/>
          <p:cNvSpPr>
            <a:spLocks noGrp="1"/>
          </p:cNvSpPr>
          <p:nvPr>
            <p:ph type="body" sz="half" idx="2"/>
          </p:nvPr>
        </p:nvSpPr>
        <p:spPr>
          <a:xfrm>
            <a:off x="5929313" y="214313"/>
            <a:ext cx="1071562" cy="6286500"/>
          </a:xfrm>
        </p:spPr>
        <p:txBody>
          <a:bodyPr/>
          <a:lstStyle/>
          <a:p>
            <a:pPr eaLnBrk="1" hangingPunct="1"/>
            <a:r>
              <a:rPr lang="ru-RU" sz="7200" smtClean="0"/>
              <a:t>А</a:t>
            </a:r>
          </a:p>
          <a:p>
            <a:pPr eaLnBrk="1" hangingPunct="1"/>
            <a:r>
              <a:rPr lang="ru-RU" sz="7200" smtClean="0"/>
              <a:t>О</a:t>
            </a:r>
          </a:p>
          <a:p>
            <a:pPr eaLnBrk="1" hangingPunct="1"/>
            <a:r>
              <a:rPr lang="ru-RU" sz="7200" smtClean="0"/>
              <a:t>У</a:t>
            </a:r>
          </a:p>
          <a:p>
            <a:pPr eaLnBrk="1" hangingPunct="1"/>
            <a:r>
              <a:rPr lang="ru-RU" sz="7200" smtClean="0"/>
              <a:t>И</a:t>
            </a:r>
          </a:p>
          <a:p>
            <a:pPr eaLnBrk="1" hangingPunct="1"/>
            <a:r>
              <a:rPr lang="ru-RU" sz="7200" smtClean="0"/>
              <a:t>Ы</a:t>
            </a:r>
          </a:p>
          <a:p>
            <a:pPr eaLnBrk="1" hangingPunct="1"/>
            <a:endParaRPr lang="ru-RU" sz="5400" smtClean="0"/>
          </a:p>
        </p:txBody>
      </p:sp>
      <p:sp>
        <p:nvSpPr>
          <p:cNvPr id="7" name="Текст 5"/>
          <p:cNvSpPr txBox="1">
            <a:spLocks/>
          </p:cNvSpPr>
          <p:nvPr/>
        </p:nvSpPr>
        <p:spPr bwMode="auto">
          <a:xfrm>
            <a:off x="1857375" y="285750"/>
            <a:ext cx="10715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sz="7200" kern="0" dirty="0">
                <a:latin typeface="+mn-lt"/>
              </a:rPr>
              <a:t>Т</a:t>
            </a: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5400" kern="0" dirty="0">
              <a:latin typeface="+mn-lt"/>
            </a:endParaRPr>
          </a:p>
        </p:txBody>
      </p:sp>
      <p:cxnSp>
        <p:nvCxnSpPr>
          <p:cNvPr id="9" name="Прямая соединительная линия 8"/>
          <p:cNvCxnSpPr>
            <a:stCxn id="7" idx="3"/>
          </p:cNvCxnSpPr>
          <p:nvPr/>
        </p:nvCxnSpPr>
        <p:spPr>
          <a:xfrm flipV="1">
            <a:off x="2928938" y="1000125"/>
            <a:ext cx="3000375" cy="24288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000375" y="2357438"/>
            <a:ext cx="3000375" cy="107156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00375" y="3429000"/>
            <a:ext cx="2928938" cy="7143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3"/>
          </p:cNvCxnSpPr>
          <p:nvPr/>
        </p:nvCxnSpPr>
        <p:spPr>
          <a:xfrm>
            <a:off x="2928938" y="3429000"/>
            <a:ext cx="3000375" cy="135731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</p:cNvCxnSpPr>
          <p:nvPr/>
        </p:nvCxnSpPr>
        <p:spPr>
          <a:xfrm>
            <a:off x="2928938" y="3429000"/>
            <a:ext cx="2928937" cy="2714625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5"/>
          <p:cNvSpPr>
            <a:spLocks noGrp="1"/>
          </p:cNvSpPr>
          <p:nvPr>
            <p:ph type="body" sz="half" idx="2"/>
          </p:nvPr>
        </p:nvSpPr>
        <p:spPr>
          <a:xfrm>
            <a:off x="1643063" y="357188"/>
            <a:ext cx="1071562" cy="6286500"/>
          </a:xfrm>
        </p:spPr>
        <p:txBody>
          <a:bodyPr/>
          <a:lstStyle/>
          <a:p>
            <a:pPr eaLnBrk="1" hangingPunct="1"/>
            <a:r>
              <a:rPr lang="ru-RU" sz="7200" smtClean="0"/>
              <a:t>А</a:t>
            </a:r>
          </a:p>
          <a:p>
            <a:pPr eaLnBrk="1" hangingPunct="1"/>
            <a:r>
              <a:rPr lang="ru-RU" sz="7200" smtClean="0"/>
              <a:t>О</a:t>
            </a:r>
          </a:p>
          <a:p>
            <a:pPr eaLnBrk="1" hangingPunct="1"/>
            <a:r>
              <a:rPr lang="ru-RU" sz="7200" smtClean="0"/>
              <a:t>У</a:t>
            </a:r>
          </a:p>
          <a:p>
            <a:pPr eaLnBrk="1" hangingPunct="1"/>
            <a:r>
              <a:rPr lang="ru-RU" sz="7200" smtClean="0"/>
              <a:t>И</a:t>
            </a:r>
          </a:p>
          <a:p>
            <a:pPr eaLnBrk="1" hangingPunct="1"/>
            <a:r>
              <a:rPr lang="ru-RU" sz="7200" smtClean="0"/>
              <a:t>Ы</a:t>
            </a:r>
          </a:p>
          <a:p>
            <a:pPr eaLnBrk="1" hangingPunct="1"/>
            <a:endParaRPr lang="ru-RU" sz="5400" smtClean="0"/>
          </a:p>
        </p:txBody>
      </p:sp>
      <p:sp>
        <p:nvSpPr>
          <p:cNvPr id="7" name="Текст 5"/>
          <p:cNvSpPr txBox="1">
            <a:spLocks/>
          </p:cNvSpPr>
          <p:nvPr/>
        </p:nvSpPr>
        <p:spPr bwMode="auto">
          <a:xfrm>
            <a:off x="6215063" y="0"/>
            <a:ext cx="10715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sz="7200" kern="0" dirty="0">
                <a:latin typeface="+mn-lt"/>
              </a:rPr>
              <a:t>Д</a:t>
            </a: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5400" kern="0" dirty="0">
              <a:latin typeface="+mn-lt"/>
            </a:endParaRPr>
          </a:p>
        </p:txBody>
      </p:sp>
      <p:cxnSp>
        <p:nvCxnSpPr>
          <p:cNvPr id="12" name="Прямая соединительная линия 11"/>
          <p:cNvCxnSpPr>
            <a:endCxn id="7" idx="1"/>
          </p:cNvCxnSpPr>
          <p:nvPr/>
        </p:nvCxnSpPr>
        <p:spPr>
          <a:xfrm>
            <a:off x="2500313" y="928688"/>
            <a:ext cx="3714750" cy="2214562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1"/>
          </p:cNvCxnSpPr>
          <p:nvPr/>
        </p:nvCxnSpPr>
        <p:spPr>
          <a:xfrm>
            <a:off x="2571750" y="2214563"/>
            <a:ext cx="3643313" cy="928687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1"/>
            <a:endCxn id="6146" idx="3"/>
          </p:cNvCxnSpPr>
          <p:nvPr/>
        </p:nvCxnSpPr>
        <p:spPr>
          <a:xfrm rot="10800000" flipV="1">
            <a:off x="2714625" y="3143250"/>
            <a:ext cx="3500438" cy="3571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1"/>
          </p:cNvCxnSpPr>
          <p:nvPr/>
        </p:nvCxnSpPr>
        <p:spPr>
          <a:xfrm flipV="1">
            <a:off x="2500313" y="3143250"/>
            <a:ext cx="3714750" cy="17145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7" idx="1"/>
          </p:cNvCxnSpPr>
          <p:nvPr/>
        </p:nvCxnSpPr>
        <p:spPr>
          <a:xfrm flipV="1">
            <a:off x="2643188" y="3143250"/>
            <a:ext cx="3571875" cy="307181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5"/>
          <p:cNvSpPr>
            <a:spLocks noGrp="1"/>
          </p:cNvSpPr>
          <p:nvPr>
            <p:ph type="body" sz="half" idx="2"/>
          </p:nvPr>
        </p:nvSpPr>
        <p:spPr>
          <a:xfrm>
            <a:off x="1643063" y="357188"/>
            <a:ext cx="1071562" cy="6286500"/>
          </a:xfrm>
        </p:spPr>
        <p:txBody>
          <a:bodyPr/>
          <a:lstStyle/>
          <a:p>
            <a:pPr eaLnBrk="1" hangingPunct="1"/>
            <a:r>
              <a:rPr lang="ru-RU" sz="7200" smtClean="0"/>
              <a:t>А</a:t>
            </a:r>
          </a:p>
          <a:p>
            <a:pPr eaLnBrk="1" hangingPunct="1"/>
            <a:r>
              <a:rPr lang="ru-RU" sz="7200" smtClean="0"/>
              <a:t>О</a:t>
            </a:r>
          </a:p>
          <a:p>
            <a:pPr eaLnBrk="1" hangingPunct="1"/>
            <a:r>
              <a:rPr lang="ru-RU" sz="7200" smtClean="0"/>
              <a:t>У</a:t>
            </a:r>
          </a:p>
          <a:p>
            <a:pPr eaLnBrk="1" hangingPunct="1"/>
            <a:r>
              <a:rPr lang="ru-RU" sz="7200" smtClean="0"/>
              <a:t>И</a:t>
            </a:r>
          </a:p>
          <a:p>
            <a:pPr eaLnBrk="1" hangingPunct="1"/>
            <a:r>
              <a:rPr lang="ru-RU" sz="7200" smtClean="0"/>
              <a:t>Ы</a:t>
            </a:r>
          </a:p>
          <a:p>
            <a:pPr eaLnBrk="1" hangingPunct="1"/>
            <a:endParaRPr lang="ru-RU" sz="5400" smtClean="0"/>
          </a:p>
        </p:txBody>
      </p:sp>
      <p:sp>
        <p:nvSpPr>
          <p:cNvPr id="7" name="Текст 5"/>
          <p:cNvSpPr txBox="1">
            <a:spLocks/>
          </p:cNvSpPr>
          <p:nvPr/>
        </p:nvSpPr>
        <p:spPr bwMode="auto">
          <a:xfrm>
            <a:off x="6215063" y="0"/>
            <a:ext cx="10715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ru-RU" sz="7200" kern="0" dirty="0">
                <a:latin typeface="+mn-lt"/>
              </a:rPr>
              <a:t>Т</a:t>
            </a: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72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ru-RU" sz="5400" kern="0" dirty="0">
              <a:latin typeface="+mn-lt"/>
            </a:endParaRPr>
          </a:p>
        </p:txBody>
      </p:sp>
      <p:cxnSp>
        <p:nvCxnSpPr>
          <p:cNvPr id="12" name="Прямая соединительная линия 11"/>
          <p:cNvCxnSpPr>
            <a:endCxn id="7" idx="1"/>
          </p:cNvCxnSpPr>
          <p:nvPr/>
        </p:nvCxnSpPr>
        <p:spPr>
          <a:xfrm>
            <a:off x="2500313" y="928688"/>
            <a:ext cx="3714750" cy="2214562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1"/>
          </p:cNvCxnSpPr>
          <p:nvPr/>
        </p:nvCxnSpPr>
        <p:spPr>
          <a:xfrm>
            <a:off x="2571750" y="2214563"/>
            <a:ext cx="3643313" cy="928687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1"/>
            <a:endCxn id="7170" idx="3"/>
          </p:cNvCxnSpPr>
          <p:nvPr/>
        </p:nvCxnSpPr>
        <p:spPr>
          <a:xfrm rot="10800000" flipV="1">
            <a:off x="2714625" y="3143250"/>
            <a:ext cx="3500438" cy="3571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1"/>
          </p:cNvCxnSpPr>
          <p:nvPr/>
        </p:nvCxnSpPr>
        <p:spPr>
          <a:xfrm flipV="1">
            <a:off x="2500313" y="3143250"/>
            <a:ext cx="3714750" cy="17145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7" idx="1"/>
          </p:cNvCxnSpPr>
          <p:nvPr/>
        </p:nvCxnSpPr>
        <p:spPr>
          <a:xfrm flipV="1">
            <a:off x="2643188" y="3143250"/>
            <a:ext cx="3571875" cy="3071813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5"/>
          <p:cNvSpPr>
            <a:spLocks noGrp="1"/>
          </p:cNvSpPr>
          <p:nvPr>
            <p:ph type="body" sz="half" idx="2"/>
          </p:nvPr>
        </p:nvSpPr>
        <p:spPr>
          <a:xfrm>
            <a:off x="571500" y="857250"/>
            <a:ext cx="3829050" cy="4691063"/>
          </a:xfrm>
        </p:spPr>
        <p:txBody>
          <a:bodyPr/>
          <a:lstStyle/>
          <a:p>
            <a:pPr eaLnBrk="1" hangingPunct="1"/>
            <a:r>
              <a:rPr lang="ru-RU" sz="7200" smtClean="0"/>
              <a:t>дама</a:t>
            </a:r>
          </a:p>
          <a:p>
            <a:pPr eaLnBrk="1" hangingPunct="1"/>
            <a:r>
              <a:rPr lang="ru-RU" sz="7200" smtClean="0"/>
              <a:t>дума</a:t>
            </a:r>
          </a:p>
          <a:p>
            <a:pPr eaLnBrk="1" hangingPunct="1"/>
            <a:r>
              <a:rPr lang="ru-RU" sz="7200" smtClean="0"/>
              <a:t>душа</a:t>
            </a:r>
          </a:p>
          <a:p>
            <a:pPr eaLnBrk="1" hangingPunct="1"/>
            <a:r>
              <a:rPr lang="ru-RU" sz="7200" smtClean="0"/>
              <a:t>дышит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813"/>
            <a:ext cx="3786187" cy="5395912"/>
          </a:xfrm>
          <a:prstGeom prst="rect">
            <a:avLst/>
          </a:prstGeom>
          <a:noFill/>
          <a:ln w="76200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28813" y="5857875"/>
            <a:ext cx="642937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28813" y="6000750"/>
            <a:ext cx="642937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43188" y="5857875"/>
            <a:ext cx="428625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13"/>
          <p:cNvSpPr>
            <a:spLocks noGrp="1"/>
          </p:cNvSpPr>
          <p:nvPr>
            <p:ph type="body" sz="half" idx="2"/>
          </p:nvPr>
        </p:nvSpPr>
        <p:spPr>
          <a:xfrm>
            <a:off x="500063" y="1000125"/>
            <a:ext cx="3008312" cy="4714875"/>
          </a:xfrm>
        </p:spPr>
        <p:txBody>
          <a:bodyPr/>
          <a:lstStyle/>
          <a:p>
            <a:pPr eaLnBrk="1" hangingPunct="1"/>
            <a:r>
              <a:rPr lang="ru-RU" sz="6000" smtClean="0"/>
              <a:t>дом</a:t>
            </a:r>
          </a:p>
          <a:p>
            <a:pPr eaLnBrk="1" hangingPunct="1"/>
            <a:r>
              <a:rPr lang="ru-RU" sz="6000" smtClean="0"/>
              <a:t>домик</a:t>
            </a:r>
          </a:p>
          <a:p>
            <a:pPr eaLnBrk="1" hangingPunct="1"/>
            <a:r>
              <a:rPr lang="ru-RU" sz="6000" smtClean="0"/>
              <a:t>дол</a:t>
            </a:r>
          </a:p>
          <a:p>
            <a:pPr eaLnBrk="1" hangingPunct="1"/>
            <a:r>
              <a:rPr lang="ru-RU" sz="6000" smtClean="0"/>
              <a:t>долина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531938"/>
            <a:ext cx="5111750" cy="3335337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000250" y="2071688"/>
            <a:ext cx="357187" cy="357188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357438" y="2071688"/>
            <a:ext cx="428625" cy="357187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38" y="357188"/>
            <a:ext cx="6000750" cy="1000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Обучение </a:t>
            </a:r>
            <a:r>
              <a:rPr lang="en-US" b="1" smtClean="0">
                <a:solidFill>
                  <a:srgbClr val="000066"/>
                </a:solidFill>
              </a:rPr>
              <a:t> </a:t>
            </a:r>
            <a:r>
              <a:rPr lang="ru-RU" b="1" smtClean="0">
                <a:solidFill>
                  <a:srgbClr val="000066"/>
                </a:solidFill>
              </a:rPr>
              <a:t>грамоте</a:t>
            </a:r>
            <a:endParaRPr lang="ru-RU" smtClean="0">
              <a:solidFill>
                <a:srgbClr val="000066"/>
              </a:solidFill>
            </a:endParaRPr>
          </a:p>
        </p:txBody>
      </p:sp>
      <p:pic>
        <p:nvPicPr>
          <p:cNvPr id="1026" name="Picture 2" descr="C:\Documents and Settings\User\Рабочий стол\Рисунок1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571612"/>
            <a:ext cx="2659063" cy="3741737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flat"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4500" y="5500688"/>
            <a:ext cx="6000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4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В  класс</a:t>
            </a:r>
            <a:endParaRPr lang="ru-RU" sz="44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5" name="Picture 12" descr="Солныш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98521">
            <a:off x="455613" y="954088"/>
            <a:ext cx="14605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>
          <a:xfrm>
            <a:off x="3143250" y="714375"/>
            <a:ext cx="4357688" cy="822325"/>
          </a:xfrm>
        </p:spPr>
        <p:txBody>
          <a:bodyPr anchor="ctr"/>
          <a:lstStyle/>
          <a:p>
            <a:pPr algn="ctr" eaLnBrk="1" hangingPunct="1"/>
            <a:r>
              <a:rPr lang="ru-RU" sz="4400" smtClean="0"/>
              <a:t>Дымок.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0424" name="Picture 8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305050"/>
            <a:ext cx="422592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4438" y="1571625"/>
            <a:ext cx="7929562" cy="4883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80000"/>
              <a:buFontTx/>
              <a:buNone/>
            </a:pPr>
            <a:r>
              <a:rPr lang="ru-RU" sz="2800" b="1" smtClean="0"/>
              <a:t>Мне больше всего удалось…</a:t>
            </a:r>
          </a:p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80000"/>
              <a:buFontTx/>
              <a:buNone/>
            </a:pPr>
            <a:endParaRPr lang="ru-RU" sz="1200" b="1" smtClean="0"/>
          </a:p>
          <a:p>
            <a:pPr marL="0" indent="0" eaLnBrk="1" hangingPunct="1">
              <a:buFontTx/>
              <a:buNone/>
            </a:pPr>
            <a:r>
              <a:rPr lang="ru-RU" sz="2800" b="1" smtClean="0"/>
              <a:t>Я могу похвалить себя за…</a:t>
            </a:r>
          </a:p>
          <a:p>
            <a:pPr marL="0" indent="0" eaLnBrk="1" hangingPunct="1">
              <a:buFontTx/>
              <a:buNone/>
            </a:pPr>
            <a:endParaRPr lang="ru-RU" sz="1200" b="1" smtClean="0"/>
          </a:p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80000"/>
              <a:buFontTx/>
              <a:buNone/>
            </a:pPr>
            <a:r>
              <a:rPr lang="ru-RU" sz="2800" b="1" smtClean="0"/>
              <a:t>Я могу похвалить одноклассников за…</a:t>
            </a:r>
          </a:p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80000"/>
              <a:buFontTx/>
              <a:buNone/>
            </a:pPr>
            <a:endParaRPr lang="ru-RU" sz="1200" b="1" smtClean="0"/>
          </a:p>
          <a:p>
            <a:pPr marL="0" indent="0" eaLnBrk="1" hangingPunct="1">
              <a:buFontTx/>
              <a:buNone/>
            </a:pPr>
            <a:r>
              <a:rPr lang="ru-RU" sz="2800" b="1" smtClean="0"/>
              <a:t>Я доволен своей работой на уроке</a:t>
            </a:r>
          </a:p>
          <a:p>
            <a:pPr marL="0" indent="0" eaLnBrk="1" hangingPunct="1">
              <a:buFontTx/>
              <a:buNone/>
            </a:pPr>
            <a:r>
              <a:rPr lang="ru-RU" sz="2800" b="1" smtClean="0"/>
              <a:t>потому, что …</a:t>
            </a:r>
          </a:p>
          <a:p>
            <a:pPr marL="0" indent="0" eaLnBrk="1" hangingPunct="1">
              <a:buFontTx/>
              <a:buNone/>
            </a:pPr>
            <a:endParaRPr lang="ru-RU" sz="1200" b="1" smtClean="0"/>
          </a:p>
          <a:p>
            <a:pPr marL="0" indent="0" eaLnBrk="1" hangingPunct="1">
              <a:buFontTx/>
              <a:buNone/>
            </a:pPr>
            <a:r>
              <a:rPr lang="ru-RU" sz="2800" b="1" smtClean="0"/>
              <a:t>Я не доволен своей работой на уроке потому, что …</a:t>
            </a:r>
          </a:p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80000"/>
              <a:buFontTx/>
              <a:buNone/>
            </a:pPr>
            <a:r>
              <a:rPr lang="ru-RU" b="1" smtClean="0"/>
              <a:t> </a:t>
            </a:r>
          </a:p>
          <a:p>
            <a:pPr marL="0" indent="0" eaLnBrk="1" hangingPunct="1">
              <a:buFontTx/>
              <a:buNone/>
            </a:pPr>
            <a:endParaRPr lang="ru-RU" b="1" smtClean="0"/>
          </a:p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80000"/>
              <a:buFontTx/>
              <a:buNone/>
            </a:pPr>
            <a:endParaRPr lang="ru-RU" b="1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00113" y="404813"/>
            <a:ext cx="66151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 b="1" i="1">
                <a:solidFill>
                  <a:srgbClr val="FF0066"/>
                </a:solidFill>
              </a:rPr>
              <a:t>Наш урок подошел к концу,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 b="1" i="1">
                <a:solidFill>
                  <a:srgbClr val="FF0066"/>
                </a:solidFill>
              </a:rPr>
              <a:t>и я хочу сказать: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71500" y="1571625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71500" y="3571875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9750" y="4797425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71500" y="3000375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71500" y="2286000"/>
            <a:ext cx="360363" cy="360363"/>
          </a:xfrm>
          <a:prstGeom prst="star4">
            <a:avLst>
              <a:gd name="adj" fmla="val 1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Винни-Пух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860800"/>
            <a:ext cx="29527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s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12"/>
          <p:cNvSpPr>
            <a:spLocks noChangeArrowheads="1" noChangeShapeType="1" noTextEdit="1"/>
          </p:cNvSpPr>
          <p:nvPr/>
        </p:nvSpPr>
        <p:spPr bwMode="auto">
          <a:xfrm>
            <a:off x="827088" y="2492375"/>
            <a:ext cx="7561262" cy="2016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0148 C -0.00955 -0.00994 0.00989 -0.03491 0.02517 -0.04786 C 0.0401 -0.06081 0.04219 -0.05641 0.06146 -0.06427 C 0.08055 -0.07167 0.10989 -0.0867 0.14045 -0.09225 C 0.17118 -0.09803 0.20573 -0.09919 0.24496 -0.09826 C 0.28437 -0.09734 0.33663 -0.09063 0.37639 -0.08601 C 0.41614 -0.08185 0.45069 -0.07792 0.48403 -0.0719 C 0.51753 -0.06612 0.54722 -0.06104 0.57743 -0.04994 C 0.60764 -0.03884 0.64496 -0.01988 0.66597 -0.00555 C 0.68732 0.00925 0.69514 0.02567 0.70416 0.037 C 0.71319 0.04856 0.71736 0.05873 0.72014 0.06336 " pathEditMode="relative" rAng="0" ptsTypes="aaaaaaaaaaA">
                                      <p:cBhvr>
                                        <p:cTn id="8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07 0.05064 C 0.71007 -0.00346 0.66962 -0.05757 0.64271 -0.08462 C 0.6158 -0.11167 0.61545 -0.09942 0.58872 -0.11214 C 0.56198 -0.12485 0.51979 -0.15121 0.48247 -0.16069 C 0.44514 -0.17017 0.40591 -0.16901 0.36493 -0.16924 C 0.32396 -0.16948 0.27257 -0.16693 0.23629 -0.16277 C 0.2 -0.15861 0.17222 -0.15468 0.1474 -0.14381 C 0.12257 -0.13294 0.10729 -0.11491 0.08716 -0.09734 C 0.06702 -0.07977 0.04341 -0.05503 0.02691 -0.03815 C 0.01042 -0.02127 -0.00208 -0.00462 -0.01128 0.00417 C -0.02048 0.01295 -0.02465 0.01388 -0.02864 0.0148 " pathEditMode="relative" rAng="0" ptsTypes="aaaaaaaaaaA">
                                      <p:cBhvr>
                                        <p:cTn id="13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148 C -0.0243 0.01017 -0.01996 0.00555 -0.01284 -0.00855 C -0.00572 -0.02266 -0.0019 -0.05087 0.01424 -0.06983 C 0.03039 -0.08879 0.05869 -0.10959 0.08403 -0.12254 C 0.10938 -0.13549 0.13039 -0.14543 0.16667 -0.14798 C 0.20296 -0.15052 0.26823 -0.13873 0.30157 -0.13734 C 0.3349 -0.13595 0.35816 -0.13988 0.36667 -0.13965 C 0.37518 -0.13942 0.35469 -0.13572 0.35226 -0.13526 " pathEditMode="relative" rAng="0" ptsTypes="aaaaaaaA">
                                      <p:cBhvr>
                                        <p:cTn id="16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87</Words>
  <Application>Microsoft Office PowerPoint</Application>
  <PresentationFormat>Экран (4:3)</PresentationFormat>
  <Paragraphs>54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Wingdings</vt:lpstr>
      <vt:lpstr>Times New Roman</vt:lpstr>
      <vt:lpstr>Оформление по умолчанию</vt:lpstr>
      <vt:lpstr>Капсулы</vt:lpstr>
      <vt:lpstr>Тема Office</vt:lpstr>
      <vt:lpstr>Слайд 1</vt:lpstr>
      <vt:lpstr>Слайд 2</vt:lpstr>
      <vt:lpstr>Слайд 3</vt:lpstr>
      <vt:lpstr>Слайд 4</vt:lpstr>
      <vt:lpstr>Слайд 5</vt:lpstr>
      <vt:lpstr>Обучение  грамоте</vt:lpstr>
      <vt:lpstr>Дымок.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"Звуки [д], [д'] и буква д"</dc:title>
  <dc:creator>Пользователь</dc:creator>
  <cp:lastModifiedBy>Пользователь</cp:lastModifiedBy>
  <cp:revision>22</cp:revision>
  <dcterms:modified xsi:type="dcterms:W3CDTF">2016-02-05T10:49:31Z</dcterms:modified>
</cp:coreProperties>
</file>