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F62D-6014-4BA7-B411-F49EE3A8A25A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C57A-C1D5-4486-945A-958FEFEE02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5778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F62D-6014-4BA7-B411-F49EE3A8A25A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C57A-C1D5-4486-945A-958FEFEE02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8097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F62D-6014-4BA7-B411-F49EE3A8A25A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C57A-C1D5-4486-945A-958FEFEE02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77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F62D-6014-4BA7-B411-F49EE3A8A25A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C57A-C1D5-4486-945A-958FEFEE02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713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F62D-6014-4BA7-B411-F49EE3A8A25A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C57A-C1D5-4486-945A-958FEFEE02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877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F62D-6014-4BA7-B411-F49EE3A8A25A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C57A-C1D5-4486-945A-958FEFEE02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8535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F62D-6014-4BA7-B411-F49EE3A8A25A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C57A-C1D5-4486-945A-958FEFEE02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224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F62D-6014-4BA7-B411-F49EE3A8A25A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C57A-C1D5-4486-945A-958FEFEE02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17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F62D-6014-4BA7-B411-F49EE3A8A25A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C57A-C1D5-4486-945A-958FEFEE02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4856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F62D-6014-4BA7-B411-F49EE3A8A25A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C57A-C1D5-4486-945A-958FEFEE02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331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F62D-6014-4BA7-B411-F49EE3A8A25A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C57A-C1D5-4486-945A-958FEFEE02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8826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4F62D-6014-4BA7-B411-F49EE3A8A25A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1C57A-C1D5-4486-945A-958FEFEE02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0229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Евгения\Desktop\bf18d724306a269e2f3fb0a2c166cf9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51920" y="1484784"/>
            <a:ext cx="2520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214290"/>
            <a:ext cx="29289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Разработал учитель начальных классов: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Нечаева Вера Александровна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988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Евгения\Desktop\img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9592" y="2420888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внимание!!!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944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Евгения\Desktop\img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22616" y="1556792"/>
            <a:ext cx="66967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 октября </a:t>
            </a:r>
          </a:p>
          <a:p>
            <a:pPr algn="ctr"/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Классная работа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945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Евгения\Desktop\img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154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97004" y="692696"/>
            <a:ext cx="63367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отличаются предложения друг от друга?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«Язык есть вековой труд целого поколения», - сказал Владимир Иванович Даль.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 Иванович Даль сказал, что язык есть вековой труд целого поколения»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729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Евгения\Desktop\img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75656" y="1782108"/>
            <a:ext cx="540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с прямой  речью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863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Евгения\Desktop\img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1052736"/>
            <a:ext cx="7200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речь - это  слова, переданные от имени говорящего.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557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Евгения\Desktop\img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1124744"/>
            <a:ext cx="69127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с прямой речью состоят из слов автора и собственно  прямой речи.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092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Евгения\Desktop\img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3855"/>
            <a:ext cx="9144000" cy="6871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3003" y="620688"/>
            <a:ext cx="7200800" cy="4542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Знаки препинания в предложениях с прямой речью.</a:t>
            </a:r>
          </a:p>
          <a:p>
            <a:endParaRPr lang="ru-RU" dirty="0"/>
          </a:p>
          <a:p>
            <a:pPr marL="571500" lvl="0" indent="-5715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o"/>
            </a:pPr>
            <a:r>
              <a:rPr kumimoji="0" lang="ru-RU" altLang="ru-RU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На письме прямая речь заключается в кавычки.</a:t>
            </a:r>
          </a:p>
          <a:p>
            <a:pPr marL="571500" lvl="0" indent="-5715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o"/>
            </a:pPr>
            <a:r>
              <a:rPr kumimoji="0" lang="ru-RU" altLang="ru-RU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Если слова автора стоят перед прямой речью, то после них ставится двоеточие, прямая речь пишется с большой буквы.</a:t>
            </a:r>
          </a:p>
          <a:p>
            <a:pPr marL="571500" lvl="0" indent="-5715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o"/>
            </a:pPr>
            <a:r>
              <a:rPr kumimoji="0" lang="ru-RU" altLang="ru-RU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Если слова автора стоят после прямой речи, они отделяются тире и пишутся с маленькой буквы, а вместо точки после прямой речи ставится запятая.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4902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Евгения\Desktop\img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600" y="807095"/>
            <a:ext cx="66247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Схемы предложений с прямой речью.</a:t>
            </a:r>
          </a:p>
          <a:p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А:  «П».           «П», - а. 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А:  «П?»          «П!» -  а. 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А:  «П!»           «П?» -  а.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160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Евгения\Desktop\img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30927" y="404664"/>
            <a:ext cx="662473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Закончи предложение…</a:t>
            </a:r>
          </a:p>
          <a:p>
            <a:endParaRPr lang="ru-RU" dirty="0"/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 было интересно…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знаю, как…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меня получилось…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трудно…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научился…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попробую…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4694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207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Евгения</dc:creator>
  <cp:lastModifiedBy>User</cp:lastModifiedBy>
  <cp:revision>8</cp:revision>
  <dcterms:created xsi:type="dcterms:W3CDTF">2015-10-27T15:23:56Z</dcterms:created>
  <dcterms:modified xsi:type="dcterms:W3CDTF">2016-02-08T10:22:00Z</dcterms:modified>
</cp:coreProperties>
</file>