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днс\Desktop\карелия 2015 фото\Карелия 2015 Алекс\20150731_143023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Украйченко Н.Н.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КАРЕЛИЯ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6165304"/>
            <a:ext cx="3491880" cy="69269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6.08.2015.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Город Кемь, Республика Карелия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12776"/>
            <a:ext cx="72008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Карелия – прекрасный край! </a:t>
            </a:r>
            <a:br>
              <a:rPr lang="ru-RU" sz="2400" b="1" i="1" dirty="0" smtClean="0"/>
            </a:br>
            <a:r>
              <a:rPr lang="ru-RU" sz="2400" b="1" i="1" dirty="0" smtClean="0"/>
              <a:t>Такая красота везде, ты знай! </a:t>
            </a:r>
            <a:br>
              <a:rPr lang="ru-RU" sz="2400" b="1" i="1" dirty="0" smtClean="0"/>
            </a:br>
            <a:r>
              <a:rPr lang="ru-RU" sz="2400" b="1" i="1" dirty="0" smtClean="0"/>
              <a:t>Березы, сосны, ели там растут, </a:t>
            </a:r>
            <a:br>
              <a:rPr lang="ru-RU" sz="2400" b="1" i="1" dirty="0" smtClean="0"/>
            </a:br>
            <a:r>
              <a:rPr lang="ru-RU" sz="2400" b="1" i="1" dirty="0" smtClean="0"/>
              <a:t>А облака пушистые с ума сведут! </a:t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Природа Севера захватывает дух </a:t>
            </a:r>
            <a:br>
              <a:rPr lang="ru-RU" sz="2400" b="1" i="1" dirty="0" smtClean="0"/>
            </a:br>
            <a:r>
              <a:rPr lang="ru-RU" sz="2400" b="1" i="1" dirty="0" smtClean="0"/>
              <a:t>И небо, и закат, и дивный луг. </a:t>
            </a:r>
            <a:br>
              <a:rPr lang="ru-RU" sz="2400" b="1" i="1" dirty="0" smtClean="0"/>
            </a:br>
            <a:r>
              <a:rPr lang="ru-RU" sz="2400" b="1" i="1" dirty="0" smtClean="0"/>
              <a:t>Синих озер бескрайняя гладь – </a:t>
            </a:r>
            <a:br>
              <a:rPr lang="ru-RU" sz="2400" b="1" i="1" dirty="0" smtClean="0"/>
            </a:br>
            <a:r>
              <a:rPr lang="ru-RU" sz="2400" b="1" i="1" dirty="0" smtClean="0"/>
              <a:t>От них не оторвать порою взгляд. </a:t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Священный Валаам и Соловки </a:t>
            </a:r>
            <a:br>
              <a:rPr lang="ru-RU" sz="2400" b="1" i="1" dirty="0" smtClean="0"/>
            </a:br>
            <a:r>
              <a:rPr lang="ru-RU" sz="2400" b="1" i="1" dirty="0" smtClean="0"/>
              <a:t>Заставят долгий путь к себе пройти. </a:t>
            </a:r>
            <a:br>
              <a:rPr lang="ru-RU" sz="2400" b="1" i="1" dirty="0" smtClean="0"/>
            </a:br>
            <a:r>
              <a:rPr lang="ru-RU" sz="2400" b="1" i="1" dirty="0" smtClean="0"/>
              <a:t>И остров Кижи, и прекрасный водопад, </a:t>
            </a:r>
            <a:br>
              <a:rPr lang="ru-RU" sz="2400" b="1" i="1" dirty="0" smtClean="0"/>
            </a:br>
            <a:r>
              <a:rPr lang="ru-RU" sz="2400" b="1" i="1" dirty="0" smtClean="0"/>
              <a:t>И это вновь и вновь зовет к себе назад.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днс\Desktop\севастополь\5 день\20150706_173420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Украйченко Н.Н.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БАХЧИСАРАЙ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8104" y="5733256"/>
            <a:ext cx="3178696" cy="39290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14.07.2015 г.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82341"/>
            <a:ext cx="66064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Бахчисарай – Город-Рай!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Сам Пушкин воспевал сей край.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Построил хан там свой дворец,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Немало в нем разбил сердец.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                    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А на скале – красивый храм -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Такое Чудо Бог создал.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В скалах - город из пещер,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Здесь каждому открыта дверь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Не упустите шанс увидеть это,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Иначе даром проведете лето!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Old Files\Perenos\вояж\абхазия\рица\озеро риц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Украйченко Н.Н.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АБХАЗИЯ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988840"/>
            <a:ext cx="55446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Абхазия – прекрасная страна </a:t>
            </a:r>
            <a:br>
              <a:rPr lang="ru-RU" sz="2000" b="1" i="1" dirty="0" smtClean="0"/>
            </a:br>
            <a:r>
              <a:rPr lang="ru-RU" sz="2000" b="1" i="1" dirty="0" smtClean="0"/>
              <a:t>С красивыми пейзажами и морем! </a:t>
            </a:r>
            <a:br>
              <a:rPr lang="ru-RU" sz="2000" b="1" i="1" dirty="0" smtClean="0"/>
            </a:br>
            <a:r>
              <a:rPr lang="ru-RU" sz="2000" b="1" i="1" dirty="0" smtClean="0"/>
              <a:t>Её история загадками полна </a:t>
            </a:r>
            <a:br>
              <a:rPr lang="ru-RU" sz="2000" b="1" i="1" dirty="0" smtClean="0"/>
            </a:br>
            <a:r>
              <a:rPr lang="ru-RU" sz="2000" b="1" i="1" dirty="0" smtClean="0"/>
              <a:t>И веет всюду сказкой и покоем. </a:t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Вершины гор к себе манят, </a:t>
            </a:r>
            <a:br>
              <a:rPr lang="ru-RU" sz="2000" b="1" i="1" dirty="0" smtClean="0"/>
            </a:br>
            <a:r>
              <a:rPr lang="ru-RU" sz="2000" b="1" i="1" dirty="0" smtClean="0"/>
              <a:t>От красоты природы сердце замирает, </a:t>
            </a:r>
            <a:br>
              <a:rPr lang="ru-RU" sz="2000" b="1" i="1" dirty="0" smtClean="0"/>
            </a:br>
            <a:r>
              <a:rPr lang="ru-RU" sz="2000" b="1" i="1" dirty="0" smtClean="0"/>
              <a:t>И эвкалипты мощные стоят, </a:t>
            </a:r>
            <a:br>
              <a:rPr lang="ru-RU" sz="2000" b="1" i="1" dirty="0" smtClean="0"/>
            </a:br>
            <a:r>
              <a:rPr lang="ru-RU" sz="2000" b="1" i="1" dirty="0" smtClean="0"/>
              <a:t>А теплый воздух душу согревает… </a:t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Кто здесь бывал, тот вновь вернется </a:t>
            </a:r>
            <a:br>
              <a:rPr lang="ru-RU" sz="2000" b="1" i="1" dirty="0" smtClean="0"/>
            </a:br>
            <a:r>
              <a:rPr lang="ru-RU" sz="2000" b="1" i="1" dirty="0" smtClean="0"/>
              <a:t>И словно взглядом прикоснётся </a:t>
            </a:r>
            <a:br>
              <a:rPr lang="ru-RU" sz="2000" b="1" i="1" dirty="0" smtClean="0"/>
            </a:br>
            <a:r>
              <a:rPr lang="ru-RU" sz="2000" b="1" i="1" dirty="0" smtClean="0"/>
              <a:t>К величию озер и гор, </a:t>
            </a:r>
            <a:br>
              <a:rPr lang="ru-RU" sz="2000" b="1" i="1" dirty="0" smtClean="0"/>
            </a:br>
            <a:r>
              <a:rPr lang="ru-RU" sz="2000" b="1" i="1" dirty="0" smtClean="0"/>
              <a:t>Чтоб ощутить вокруг простор! </a:t>
            </a:r>
            <a:endParaRPr lang="ru-RU" sz="2000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днс\Desktop\карелия 2015 фото\Карелия 2015 Алекс\20150805_090953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нс\Desktop\севастополь\3 день\20150704_193406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52120" y="0"/>
            <a:ext cx="34918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Украйченко Н.Н.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ЕВПАТОРИЯ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152" y="5661248"/>
            <a:ext cx="2746648" cy="46491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16.07.2015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05342"/>
            <a:ext cx="46085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Евпатория – солнце и море, </a:t>
            </a:r>
            <a:br>
              <a:rPr lang="ru-RU" dirty="0" smtClean="0"/>
            </a:br>
            <a:r>
              <a:rPr lang="ru-RU" dirty="0" smtClean="0"/>
              <a:t>Евпатория – здоровье и смех. </a:t>
            </a:r>
            <a:br>
              <a:rPr lang="ru-RU" dirty="0" smtClean="0"/>
            </a:br>
            <a:r>
              <a:rPr lang="ru-RU" dirty="0" smtClean="0"/>
              <a:t>Посмотрите, здесь небо какое! </a:t>
            </a:r>
            <a:br>
              <a:rPr lang="ru-RU" dirty="0" smtClean="0"/>
            </a:br>
            <a:r>
              <a:rPr lang="ru-RU" dirty="0" smtClean="0"/>
              <a:t>Евпатория радует всех.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Город-курорт он не великий, </a:t>
            </a:r>
            <a:br>
              <a:rPr lang="ru-RU" dirty="0" smtClean="0"/>
            </a:br>
            <a:r>
              <a:rPr lang="ru-RU" dirty="0" smtClean="0"/>
              <a:t>Но гостям своим он всегда рад. </a:t>
            </a:r>
            <a:br>
              <a:rPr lang="ru-RU" dirty="0" smtClean="0"/>
            </a:br>
            <a:r>
              <a:rPr lang="ru-RU" dirty="0" smtClean="0"/>
              <a:t>Непременно в него загляните, </a:t>
            </a:r>
            <a:br>
              <a:rPr lang="ru-RU" dirty="0" smtClean="0"/>
            </a:br>
            <a:r>
              <a:rPr lang="ru-RU" dirty="0" smtClean="0"/>
              <a:t>Вам понравиться там отдыхать.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Улочки здесь мило петляют, </a:t>
            </a:r>
            <a:br>
              <a:rPr lang="ru-RU" dirty="0" smtClean="0"/>
            </a:br>
            <a:r>
              <a:rPr lang="ru-RU" dirty="0" smtClean="0"/>
              <a:t>Теплый воздух кожу ласкает. </a:t>
            </a:r>
            <a:br>
              <a:rPr lang="ru-RU" dirty="0" smtClean="0"/>
            </a:br>
            <a:r>
              <a:rPr lang="ru-RU" dirty="0" smtClean="0"/>
              <a:t>И приезжие точно знают, </a:t>
            </a:r>
            <a:br>
              <a:rPr lang="ru-RU" dirty="0" smtClean="0"/>
            </a:br>
            <a:r>
              <a:rPr lang="ru-RU" dirty="0" smtClean="0"/>
              <a:t>Что вернуться вновь пожелают.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:\Old Files\Perenos\вояж\россия\Россия\кубань\города\геленжик\DSCN83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3" y="0"/>
            <a:ext cx="435597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днс\Pictures\Кабардинка3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0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88640"/>
            <a:ext cx="5292080" cy="136815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Украйченко Н.Н., Украйченко А.А.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8847"/>
            <a:ext cx="46805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Город Геленджик – «белая невеста», 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Раскинулся он от мыса и до мыса. 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На Черном море нет уютней места, 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Даже если вдруг там задождится.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 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Приятно посетить его курорты: 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Джанхот – чудесный уголок! 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Здесь когда то жили горцы, 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А сейчас кругом сплошной песок.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 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Кабардинка приветливо встретит, 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Угостит виноградом, терпким вином. 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Солнце летнее ласково светит, 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И моря прибой шумит за окном.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 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Теплоход отвезет в Прасковеевку,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Приятная встреча с дельфинами ждет,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А приближаясь к отвесному берегу,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«Парус» - скала Вас потрясет.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 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Дивноморское удивлять Вас будет, 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Чистым морем и природой покорит. 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Здесь встречаются разные судьбы, 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Лунная дорожка им светит до зари…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5805264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ГЕЛЕНДЖИК</a:t>
            </a:r>
            <a:endParaRPr lang="ru-RU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Украйченко Н.Н.  КАРЕЛИЯ</vt:lpstr>
      <vt:lpstr>Украйченко Н.Н.  БАХЧИСАРАЙ</vt:lpstr>
      <vt:lpstr>Украйченко Н.Н.  АБХАЗИЯ</vt:lpstr>
      <vt:lpstr>Украйченко Н.Н.  ЕВПАТОРИЯ</vt:lpstr>
      <vt:lpstr>Украйченко Н.Н., Украйченко А.А.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Украйченко Н.Н.  КАРЕЛИЯ</dc:title>
  <dc:creator>днс</dc:creator>
  <cp:lastModifiedBy>днс</cp:lastModifiedBy>
  <cp:revision>2</cp:revision>
  <dcterms:created xsi:type="dcterms:W3CDTF">2016-01-31T07:41:22Z</dcterms:created>
  <dcterms:modified xsi:type="dcterms:W3CDTF">2016-01-31T07:48:25Z</dcterms:modified>
</cp:coreProperties>
</file>