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Old Files\Perenos\вояж\россия\Россия\дон\Районы\азовский район\обуховка\DSCN1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Украйченко А.А. </a:t>
            </a:r>
            <a:br>
              <a:rPr lang="ru-RU" b="1" i="1" dirty="0" smtClean="0"/>
            </a:br>
            <a:r>
              <a:rPr lang="ru-RU" b="1" i="1" dirty="0" smtClean="0"/>
              <a:t>НА РЕКЕ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4384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Отражает река желтые краски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 омуте средь россыпей ряски.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Месяц, кутаясь в кронах ив,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Озаряет поля убранных нив.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Чуть погодя и звезды проснулись,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К глади реки и они прикоснулись.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Закипая, в котелке шумит вода,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Скоро будет готова вкусная уха.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Ухает выпь, всех вокруг пугая,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Хлопает крыльями утиная стая.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Лягушки затихли, кончился гам,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А вот и улов! Повезло рыбакам!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Old Files\Perenos\вояж\россия\Россия\дон\Районы\егорлыкский район\кавалерский\вывески\кавалерский (1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Украйченко А.А. </a:t>
            </a:r>
            <a:br>
              <a:rPr lang="ru-RU" b="1" i="1" dirty="0" smtClean="0"/>
            </a:br>
            <a:r>
              <a:rPr lang="ru-RU" b="1" i="1" dirty="0" smtClean="0"/>
              <a:t>Я - КАВАЛЕРСКИЙ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Сельские ребята уезжают в города,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Поддавшись соблазну, уехал и я.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Появилась семья, и работа есть,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Но что-то мешает мне прочно осесть.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 это «что-то» приходит во снах: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Синяя речка, берега в камышах,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Добротные, новые хаты,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Да такие яркие в небе закаты!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Уезжай, не уезжай, а деревня во мне,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Босые ноги по колено в росе,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Запах сена, вкус парного молока,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Хутор Кавалерский – это и я!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IMG_337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500404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Украйченко А.А.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КАЛИТВА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Калитва - частица Дона,       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Ее вода прозрачна и светла.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Течет неспешно и спокойно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К своим станицам, хуторам.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               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Сарматы, скифы и хазары - 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Купали в ней своих коней.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Лишь молчаливые курганы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Стоят теперь среди полей.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Течет река в краю казачьем,                    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Везде почет ей и хвала.    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Здесь пляж и смех ребячий,                        </a:t>
            </a:r>
            <a:br>
              <a:rPr lang="ru-RU" sz="2400" b="1" i="1" dirty="0" smtClean="0"/>
            </a:br>
            <a:r>
              <a:rPr lang="ru-RU" sz="2400" b="1" i="1" dirty="0" smtClean="0"/>
              <a:t>Какая славная река!  </a:t>
            </a:r>
            <a:r>
              <a:rPr lang="ru-RU" b="1" i="1" dirty="0" smtClean="0"/>
              <a:t> 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СОЧИ лето 2015\ната\DSC_362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536408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Украйченко А.А.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ЧТО ТАКОЕ СЧАСТЬЕ?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6911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Нашей Дарье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Что такое счастье? Счастье – мир чудес!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Счастье – это море, счастье – это лес.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Это та тропинка, что уходит ввысь,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Счастье – это гомон прилетевших птиц!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Но главней на свете – это детский смех,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Это та улыбка, что согревает всех.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Счастье – руки мамы, папино плечо,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Счастье, оно рядом, у каждого своё.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нс\Desktop\ДОМ\20150628_11004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200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Украйченко А.А. </a:t>
            </a:r>
            <a:br>
              <a:rPr lang="ru-RU" b="1" i="1" dirty="0" smtClean="0"/>
            </a:br>
            <a:r>
              <a:rPr lang="ru-RU" b="1" i="1" dirty="0" smtClean="0"/>
              <a:t>КАВАЛЕРКА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924944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Много рек в Егорлыкском районе,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Красивы они с каюками в затоне.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Но сердцу дороже и милее ОНА –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Знакомая с детства Кавалерки вода. 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Весной, разливаясь, идет в огород.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Летом мелеет, перейдешь ее вброд.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Осень дарит ей желтые краски.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Зимой засыпает, сверкая, как в сказке</a:t>
            </a:r>
            <a:r>
              <a:rPr lang="ru-RU" sz="2000" b="1" i="1" dirty="0" smtClean="0">
                <a:solidFill>
                  <a:schemeClr val="bg1"/>
                </a:solidFill>
              </a:rPr>
              <a:t>.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Украйченко А.А.  НА РЕКЕ</vt:lpstr>
      <vt:lpstr>Украйченко А.А.  Я - КАВАЛЕРСКИЙ</vt:lpstr>
      <vt:lpstr>Украйченко А.А.  КАЛИТВА</vt:lpstr>
      <vt:lpstr>Украйченко А.А.  ЧТО ТАКОЕ СЧАСТЬЕ?</vt:lpstr>
      <vt:lpstr>Украйченко А.А.  КАВАЛЕРКА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Украйченко А.А.  НА РЕКЕ</dc:title>
  <dc:creator>днс</dc:creator>
  <cp:lastModifiedBy>днс</cp:lastModifiedBy>
  <cp:revision>1</cp:revision>
  <dcterms:created xsi:type="dcterms:W3CDTF">2016-01-31T08:12:00Z</dcterms:created>
  <dcterms:modified xsi:type="dcterms:W3CDTF">2016-01-31T08:14:29Z</dcterms:modified>
</cp:coreProperties>
</file>