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9" r:id="rId6"/>
    <p:sldId id="263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2448272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19 января.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Классная работа.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лова, отвечающие на вопросы </a:t>
            </a:r>
            <a:r>
              <a:rPr lang="ru-RU" sz="31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Кто?» 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1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Что?».</a:t>
            </a:r>
            <a:endParaRPr lang="ru-RU" sz="31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708920"/>
            <a:ext cx="8352928" cy="17526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nastasiaScript" pitchFamily="2" charset="0"/>
                <a:cs typeface="Times New Roman" pitchFamily="18" charset="0"/>
              </a:rPr>
              <a:t>	Слова умеют плакать и смеяться,</a:t>
            </a:r>
          </a:p>
          <a:p>
            <a:pPr algn="l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nastasiaScript" pitchFamily="2" charset="0"/>
                <a:cs typeface="Times New Roman" pitchFamily="18" charset="0"/>
              </a:rPr>
              <a:t>Приказывать, молить и заклинать,</a:t>
            </a:r>
          </a:p>
          <a:p>
            <a:pPr algn="l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nastasiaScript" pitchFamily="2" charset="0"/>
                <a:cs typeface="Times New Roman" pitchFamily="18" charset="0"/>
              </a:rPr>
              <a:t>И, словно сердце, кровью обливаться,</a:t>
            </a:r>
          </a:p>
          <a:p>
            <a:pPr algn="l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nastasiaScript" pitchFamily="2" charset="0"/>
                <a:cs typeface="Times New Roman" pitchFamily="18" charset="0"/>
              </a:rPr>
              <a:t>И равнодушно холодом дышать.</a:t>
            </a:r>
          </a:p>
          <a:p>
            <a:pPr algn="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nastasiaScript" pitchFamily="2" charset="0"/>
                <a:cs typeface="Times New Roman" pitchFamily="18" charset="0"/>
              </a:rPr>
              <a:t>Я. Козловский</a:t>
            </a:r>
          </a:p>
        </p:txBody>
      </p:sp>
    </p:spTree>
    <p:extLst>
      <p:ext uri="{BB962C8B-B14F-4D97-AF65-F5344CB8AC3E}">
        <p14:creationId xmlns:p14="http://schemas.microsoft.com/office/powerpoint/2010/main" val="405081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/>
          <a:lstStyle/>
          <a:p>
            <a:r>
              <a:rPr lang="ru-RU" i="1" dirty="0" smtClean="0"/>
              <a:t>Катаются, на, дети, коньках.</a:t>
            </a:r>
            <a:endParaRPr lang="ru-RU" i="1" dirty="0"/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043608" y="2996952"/>
            <a:ext cx="7067128" cy="604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i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Дети катаются на коньках.</a:t>
            </a:r>
            <a:endParaRPr lang="ru-RU" sz="4000" i="1" dirty="0">
              <a:solidFill>
                <a:schemeClr val="accent5">
                  <a:lumMod val="75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39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1\картинки и рисунки\картинки\1275547203_4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60" y="185587"/>
            <a:ext cx="1493912" cy="199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1\картинки и рисунки\картинки\1275547291_6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376" y="381665"/>
            <a:ext cx="1973999" cy="263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1\картинки и рисунки\картинки\1283079888_13366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54990"/>
            <a:ext cx="3231344" cy="217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1\картинки и рисунки\картинки\deti1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60" y="4669556"/>
            <a:ext cx="2085640" cy="18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1\картинки и рисунки\картинки\mult-pict.narod.ru89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756" y="173157"/>
            <a:ext cx="1395413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1\картинки и рисунки\люди\0011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8" y="1705980"/>
            <a:ext cx="21907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1\картинки и рисунки\школа\458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345" y="2399890"/>
            <a:ext cx="2248254" cy="235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:\1\картинки и рисунки\школа\3227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334" y="222106"/>
            <a:ext cx="21336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:\1\картинки и рисунки\школа\37358569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00375"/>
            <a:ext cx="1115809" cy="111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:\1\картинки и рисунки\школа\futbol_myach_uroki_paint_ne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921" y="2277102"/>
            <a:ext cx="1839082" cy="183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:\1\картинки и рисунки\цветы\035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168" y="4756550"/>
            <a:ext cx="2493858" cy="187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5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484784"/>
            <a:ext cx="4114800" cy="652934"/>
          </a:xfrm>
        </p:spPr>
        <p:txBody>
          <a:bodyPr>
            <a:norm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чебные вещи.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49586"/>
            <a:ext cx="8373616" cy="38475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Дайте общее название группе слов: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Книга, тетрадь, ручка –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Именины, карнавал, война, парад –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Дождь, снег, град, молния –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Грусть, радость, удивление -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0" y="3289846"/>
            <a:ext cx="4114800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чувства.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148064" y="2636912"/>
            <a:ext cx="4114800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вления природы.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38936" y="2060848"/>
            <a:ext cx="4114800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события.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91649" y="4653136"/>
            <a:ext cx="4114800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Что?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49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29101"/>
            <a:ext cx="8229600" cy="2715923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Constantia" pitchFamily="18" charset="0"/>
              </a:rPr>
              <a:t>Солнце землю греет слабо,</a:t>
            </a:r>
            <a:br>
              <a:rPr lang="ru-RU" i="1" dirty="0" smtClean="0">
                <a:latin typeface="Constantia" pitchFamily="18" charset="0"/>
              </a:rPr>
            </a:br>
            <a:r>
              <a:rPr lang="ru-RU" i="1" dirty="0" smtClean="0">
                <a:latin typeface="Constantia" pitchFamily="18" charset="0"/>
              </a:rPr>
              <a:t>по ночам трещит мороз, </a:t>
            </a:r>
            <a:br>
              <a:rPr lang="ru-RU" i="1" dirty="0" smtClean="0">
                <a:latin typeface="Constantia" pitchFamily="18" charset="0"/>
              </a:rPr>
            </a:br>
            <a:r>
              <a:rPr lang="ru-RU" i="1" dirty="0" smtClean="0">
                <a:latin typeface="Constantia" pitchFamily="18" charset="0"/>
              </a:rPr>
              <a:t>во дворе у снежной бабы</a:t>
            </a:r>
            <a:br>
              <a:rPr lang="ru-RU" i="1" dirty="0" smtClean="0">
                <a:latin typeface="Constantia" pitchFamily="18" charset="0"/>
              </a:rPr>
            </a:br>
            <a:r>
              <a:rPr lang="ru-RU" i="1" dirty="0" smtClean="0">
                <a:latin typeface="Constantia" pitchFamily="18" charset="0"/>
              </a:rPr>
              <a:t>побелел морковный нос.</a:t>
            </a:r>
            <a:br>
              <a:rPr lang="ru-RU" i="1" dirty="0" smtClean="0">
                <a:latin typeface="Constantia" pitchFamily="18" charset="0"/>
              </a:rPr>
            </a:br>
            <a:endParaRPr lang="ru-RU" i="1" dirty="0"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992" y="3573016"/>
            <a:ext cx="8229600" cy="820688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Что?: 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9600" y="2580217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74220" y="3548786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Что?:солнце, земля, ночь, мороз, двор, нос. 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48963" y="4465712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Что? – неодушевлённые предметы.  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8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2715923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latin typeface="Constantia" pitchFamily="18" charset="0"/>
              </a:rPr>
              <a:t>Ай-люли, ай-люли,</a:t>
            </a:r>
            <a:br>
              <a:rPr lang="ru-RU" sz="3100" i="1" dirty="0" smtClean="0">
                <a:latin typeface="Constantia" pitchFamily="18" charset="0"/>
              </a:rPr>
            </a:br>
            <a:r>
              <a:rPr lang="ru-RU" sz="3100" i="1" dirty="0" smtClean="0">
                <a:latin typeface="Constantia" pitchFamily="18" charset="0"/>
              </a:rPr>
              <a:t>Гости к Дашеньке пришли!</a:t>
            </a:r>
            <a:br>
              <a:rPr lang="ru-RU" sz="3100" i="1" dirty="0" smtClean="0">
                <a:latin typeface="Constantia" pitchFamily="18" charset="0"/>
              </a:rPr>
            </a:br>
            <a:r>
              <a:rPr lang="ru-RU" sz="3100" i="1" dirty="0" smtClean="0">
                <a:latin typeface="Constantia" pitchFamily="18" charset="0"/>
              </a:rPr>
              <a:t>Петушок – в сапожках,</a:t>
            </a:r>
            <a:br>
              <a:rPr lang="ru-RU" sz="3100" i="1" dirty="0" smtClean="0">
                <a:latin typeface="Constantia" pitchFamily="18" charset="0"/>
              </a:rPr>
            </a:br>
            <a:r>
              <a:rPr lang="ru-RU" sz="3100" i="1" dirty="0" smtClean="0">
                <a:latin typeface="Constantia" pitchFamily="18" charset="0"/>
              </a:rPr>
              <a:t>Курочка – в серёжках,</a:t>
            </a:r>
            <a:br>
              <a:rPr lang="ru-RU" sz="3100" i="1" dirty="0" smtClean="0">
                <a:latin typeface="Constantia" pitchFamily="18" charset="0"/>
              </a:rPr>
            </a:br>
            <a:r>
              <a:rPr lang="ru-RU" sz="3100" i="1" dirty="0" smtClean="0">
                <a:latin typeface="Constantia" pitchFamily="18" charset="0"/>
              </a:rPr>
              <a:t>Селезень – в кафтане,</a:t>
            </a:r>
            <a:br>
              <a:rPr lang="ru-RU" sz="3100" i="1" dirty="0" smtClean="0">
                <a:latin typeface="Constantia" pitchFamily="18" charset="0"/>
              </a:rPr>
            </a:br>
            <a:r>
              <a:rPr lang="ru-RU" sz="3100" i="1" dirty="0" smtClean="0">
                <a:latin typeface="Constantia" pitchFamily="18" charset="0"/>
              </a:rPr>
              <a:t>Утка – в сарафане!</a:t>
            </a:r>
            <a:br>
              <a:rPr lang="ru-RU" sz="3100" i="1" dirty="0" smtClean="0">
                <a:latin typeface="Constantia" pitchFamily="18" charset="0"/>
              </a:rPr>
            </a:br>
            <a:r>
              <a:rPr lang="ru-RU" sz="3100" i="1" dirty="0" smtClean="0">
                <a:latin typeface="Constantia" pitchFamily="18" charset="0"/>
              </a:rPr>
              <a:t>Котик в новой свитке,</a:t>
            </a:r>
            <a:br>
              <a:rPr lang="ru-RU" sz="3100" i="1" dirty="0" smtClean="0">
                <a:latin typeface="Constantia" pitchFamily="18" charset="0"/>
              </a:rPr>
            </a:br>
            <a:r>
              <a:rPr lang="ru-RU" sz="3100" i="1" dirty="0" smtClean="0">
                <a:latin typeface="Constantia" pitchFamily="18" charset="0"/>
              </a:rPr>
              <a:t>Кошечка в накидке</a:t>
            </a:r>
            <a:br>
              <a:rPr lang="ru-RU" sz="3100" i="1" dirty="0" smtClean="0">
                <a:latin typeface="Constantia" pitchFamily="18" charset="0"/>
              </a:rPr>
            </a:br>
            <a:r>
              <a:rPr lang="ru-RU" sz="3100" i="1" dirty="0" smtClean="0">
                <a:latin typeface="Constantia" pitchFamily="18" charset="0"/>
              </a:rPr>
              <a:t>С перстеньком на лапке,</a:t>
            </a:r>
            <a:br>
              <a:rPr lang="ru-RU" sz="3100" i="1" dirty="0" smtClean="0">
                <a:latin typeface="Constantia" pitchFamily="18" charset="0"/>
              </a:rPr>
            </a:br>
            <a:r>
              <a:rPr lang="ru-RU" sz="3100" i="1" dirty="0" smtClean="0">
                <a:latin typeface="Constantia" pitchFamily="18" charset="0"/>
              </a:rPr>
              <a:t>А собачка -  в шляпке. </a:t>
            </a:r>
            <a:r>
              <a:rPr lang="ru-RU" i="1" dirty="0" smtClean="0">
                <a:latin typeface="Constantia" pitchFamily="18" charset="0"/>
              </a:rPr>
              <a:t/>
            </a:r>
            <a:br>
              <a:rPr lang="ru-RU" i="1" dirty="0" smtClean="0">
                <a:latin typeface="Constantia" pitchFamily="18" charset="0"/>
              </a:rPr>
            </a:br>
            <a:endParaRPr lang="ru-RU" i="1" dirty="0"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984576"/>
            <a:ext cx="8229600" cy="820688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Кто?: 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9600" y="2580217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96992" y="4999709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то?:гости, Дашенька, петушок, курочка, селезень, утка, котик, кошечка, собачка. 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30591" y="5805264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то? – одушевлённые предметы.  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5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nastasiaScript" pitchFamily="2" charset="0"/>
              </a:rPr>
              <a:t>В</a:t>
            </a:r>
            <a:r>
              <a:rPr lang="ru-RU" b="1" dirty="0" smtClean="0">
                <a:latin typeface="AnastasiaScript" pitchFamily="2" charset="0"/>
              </a:rPr>
              <a:t>ывод</a:t>
            </a:r>
            <a:endParaRPr lang="ru-RU" b="1" dirty="0">
              <a:latin typeface="AnastasiaScrip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душевленные предметы отвечают на вопрос «Кто?».</a:t>
            </a:r>
          </a:p>
          <a:p>
            <a:pPr marL="0" indent="0">
              <a:buNone/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	Неодушевленные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предметы отвечают на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«Что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?».</a:t>
            </a:r>
          </a:p>
        </p:txBody>
      </p:sp>
    </p:spTree>
    <p:extLst>
      <p:ext uri="{BB962C8B-B14F-4D97-AF65-F5344CB8AC3E}">
        <p14:creationId xmlns:p14="http://schemas.microsoft.com/office/powerpoint/2010/main" val="34309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124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19 января. Классная работа. Слова, отвечающие на вопросы «Кто?»  и «Что?».</vt:lpstr>
      <vt:lpstr>Катаются, на, дети, коньках.</vt:lpstr>
      <vt:lpstr>Презентация PowerPoint</vt:lpstr>
      <vt:lpstr>учебные вещи.</vt:lpstr>
      <vt:lpstr>Солнце землю греет слабо, по ночам трещит мороз,  во дворе у снежной бабы побелел морковный нос. </vt:lpstr>
      <vt:lpstr>Ай-люли, ай-люли, Гости к Дашеньке пришли! Петушок – в сапожках, Курочка – в серёжках, Селезень – в кафтане, Утка – в сарафане! Котик в новой свитке, Кошечка в накидке С перстеньком на лапке, А собачка -  в шляпке.  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 января. Классная работа. Хлеб – всему голова.</dc:title>
  <dc:creator>Елена</dc:creator>
  <cp:lastModifiedBy>Елена</cp:lastModifiedBy>
  <cp:revision>15</cp:revision>
  <dcterms:created xsi:type="dcterms:W3CDTF">2016-01-17T08:41:45Z</dcterms:created>
  <dcterms:modified xsi:type="dcterms:W3CDTF">2016-01-18T09:10:17Z</dcterms:modified>
</cp:coreProperties>
</file>