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18 января.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Хлеб – всему голова.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08920"/>
            <a:ext cx="8352928" cy="1752600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	Весна  красна  цветами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, а осень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хлебами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.</a:t>
            </a:r>
          </a:p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Элла Харитоновна Смирнова – знаменитый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 хлебороб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.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1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Определи лишнее из трех.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Склонила тяжёлую голову рожь.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Колосится спелая пшеница.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Хлеб не падает к нам с неба.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Две недели пшеница колосится.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Отведаете хлеба пшеничного?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Две недели пшеница отцветает.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Хлеб – это труд многих людей.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Слава тем, кто хлеб растил!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Хлебороб – важная профессия.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9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Словарная работа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Овес, горох, пшеница, ячмень.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09600" y="2580217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78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nastasiaScript" pitchFamily="2" charset="0"/>
              </a:rPr>
              <a:t>В</a:t>
            </a:r>
            <a:r>
              <a:rPr lang="ru-RU" b="1" dirty="0" smtClean="0">
                <a:latin typeface="AnastasiaScript" pitchFamily="2" charset="0"/>
              </a:rPr>
              <a:t>ывод</a:t>
            </a:r>
            <a:endParaRPr lang="ru-RU" b="1" dirty="0">
              <a:latin typeface="AnastasiaScrip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Предложение: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Выражает законченную мысль.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Слова в предложении связаны по смыслу.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3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nastasiaScript" pitchFamily="2" charset="0"/>
              </a:rPr>
              <a:t>Составьте предложения из слов</a:t>
            </a:r>
            <a:endParaRPr lang="ru-RU" dirty="0">
              <a:latin typeface="AnastasiaScrip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Всё, поле, из, конец, вспахано, в, конца.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1556792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Всё поле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вспахано из конца в конец.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11560" y="2622612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вдоль, бороновано, поперек.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67544" y="2622612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Бороновано вдоль и поперёк.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43283" y="3789040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Посадили, осенью, пшеницу, хлеборобы, озимую.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43283" y="3688432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Осенью хлеборобы посадили озимую пшеницу.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20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18 января. Классная работа. Хлеб – всему голова.</vt:lpstr>
      <vt:lpstr>Определи лишнее из трех.</vt:lpstr>
      <vt:lpstr>Словарная работа</vt:lpstr>
      <vt:lpstr>Вывод</vt:lpstr>
      <vt:lpstr>Составьте предложения из слов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января. Классная работа. Хлеб – всему голова.</dc:title>
  <dc:creator>Елена</dc:creator>
  <cp:lastModifiedBy>Елена</cp:lastModifiedBy>
  <cp:revision>7</cp:revision>
  <dcterms:created xsi:type="dcterms:W3CDTF">2016-01-17T08:41:45Z</dcterms:created>
  <dcterms:modified xsi:type="dcterms:W3CDTF">2016-01-17T09:40:24Z</dcterms:modified>
</cp:coreProperties>
</file>