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1" r:id="rId4"/>
    <p:sldId id="259" r:id="rId5"/>
    <p:sldId id="262" r:id="rId6"/>
    <p:sldId id="264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06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70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09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18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21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98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80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4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14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76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80B3-9FB0-4C9B-911B-07783F2823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9C49-2B3B-47E5-B2C3-F849F0CB7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D80B3-9FB0-4C9B-911B-07783F2823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89C49-2B3B-47E5-B2C3-F849F0CB76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5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января.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Классная работа.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nastasiaScript" pitchFamily="2" charset="0"/>
                <a:cs typeface="Times New Roman" pitchFamily="18" charset="0"/>
              </a:rPr>
              <a:t>Терпение и труд все перетрут.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nastasiaScript" pitchFamily="2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420888"/>
            <a:ext cx="8352928" cy="17526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nastasiaScript" pitchFamily="2" charset="0"/>
                <a:cs typeface="Times New Roman" pitchFamily="18" charset="0"/>
              </a:rPr>
              <a:t>	</a:t>
            </a:r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одчеркните слова, отвечающие на вопросы кто? </a:t>
            </a:r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то?:</a:t>
            </a:r>
          </a:p>
          <a:p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Пенал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, собака, ученик, играть, береза, мороз, нарисовать, класс.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07504" y="5105400"/>
            <a:ext cx="8352928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nastasiaScript" pitchFamily="2" charset="0"/>
                <a:cs typeface="Times New Roman" pitchFamily="18" charset="0"/>
              </a:rPr>
              <a:t>	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азовите лишние слова. Назовите последний звук в этих словах. Охарактеризуйте его.  Почему он произносится мягко?</a:t>
            </a:r>
          </a:p>
        </p:txBody>
      </p:sp>
    </p:spTree>
    <p:extLst>
      <p:ext uri="{BB962C8B-B14F-4D97-AF65-F5344CB8AC3E}">
        <p14:creationId xmlns:p14="http://schemas.microsoft.com/office/powerpoint/2010/main" val="405081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13330" flipV="1">
            <a:off x="6443663" y="4508500"/>
            <a:ext cx="1944687" cy="511175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7884368" y="6237312"/>
            <a:ext cx="69037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052736"/>
            <a:ext cx="7946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Я рисую мягкий знак нежной капелькой – вот так…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9962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2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165 -0.226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-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49 -0.22618 C -0.22587 -0.19658 -0.23507 -0.16675 -0.24496 -0.13668 C -0.25486 -0.10662 -0.26632 -0.07517 -0.27621 -0.0451 C -0.28611 -0.01504 -0.2993 0.02197 -0.30451 0.04417 C -0.30972 0.06637 -0.30833 0.07747 -0.30764 0.08811 C -0.30694 0.09875 -0.30312 0.10175 -0.30017 0.108 C -0.29722 0.11424 -0.29635 0.12141 -0.28958 0.12581 C -0.28281 0.1302 -0.27049 0.13506 -0.25989 0.13367 C -0.2493 0.13228 -0.23489 0.12881 -0.22552 0.11794 C -0.21614 0.10707 -0.20937 0.08718 -0.20312 0.06822 C -0.19687 0.04926 -0.19062 0.0222 -0.18819 0.00462 C -0.18576 -0.01295 -0.18489 -0.02637 -0.18819 -0.03724 C -0.19149 -0.04811 -0.19965 -0.05713 -0.20764 -0.06106 C -0.21562 -0.06499 -0.22708 -0.06268 -0.23594 -0.06106 C -0.24479 -0.05944 -0.25417 -0.05713 -0.26128 -0.05111 C -0.2684 -0.0451 -0.27378 -0.03516 -0.27917 -0.02521 " pathEditMode="relative" rAng="0" ptsTypes="aaaaaaaaaaaaaaaA">
                                      <p:cBhvr>
                                        <p:cTn id="18" dur="5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Назовите общую тему пословиц:</a:t>
            </a:r>
            <a:endParaRPr lang="ru-RU" sz="2800" i="1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448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Дело вершить, не надо спешить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надо скучать за работай, а надо скучать заботой.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Меньше надо говорить да больше делать.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9600" y="2580217"/>
            <a:ext cx="8229600" cy="8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38610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Назовите слова, обозначающие действие предмета, подчеркните их.</a:t>
            </a:r>
            <a:endParaRPr lang="ru-RU" sz="2000" i="1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074" name="Picture 2" descr="H:\1\картинки и рисунки\фон, рамки\Fram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785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580217"/>
            <a:ext cx="8229600" cy="2044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Лягушки живут на болотах, в старых прудах. Они не строят себе домик. Лето проводят в воде и на кочках. На зиму лягушки зарываются в ил.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9600" y="2580217"/>
            <a:ext cx="8229600" cy="8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42291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Выпишите слова, обозначающие действие предмета..</a:t>
            </a:r>
            <a:endParaRPr lang="ru-RU" sz="2000" i="1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1\картинки и рисунки\животные\TREE_F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1666">
            <a:off x="2637629" y="132832"/>
            <a:ext cx="2726034" cy="213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75928" y="51571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делают? </a:t>
            </a: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.</a:t>
            </a:r>
            <a:endParaRPr lang="ru-RU" sz="2000" i="1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4398" y="5372131"/>
            <a:ext cx="79787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Живут, не строят, проводят, зарываются.  </a:t>
            </a: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.</a:t>
            </a:r>
            <a:endParaRPr lang="ru-RU" sz="2000" i="1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857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:\1\картинки и рисунки\фон, рамки\Fram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1\картинки и рисунки\смайлики\t13907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3041040" cy="296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05064"/>
            <a:ext cx="3522776" cy="238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H:\1\картинки и рисунки\Качественные обои\animation41111111wy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341" y="1360504"/>
            <a:ext cx="3200074" cy="236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89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nastasiaScript" pitchFamily="2" charset="0"/>
              </a:rPr>
              <a:t>В</a:t>
            </a:r>
            <a:r>
              <a:rPr lang="ru-RU" b="1" dirty="0" smtClean="0">
                <a:latin typeface="AnastasiaScript" pitchFamily="2" charset="0"/>
              </a:rPr>
              <a:t>ывод</a:t>
            </a:r>
            <a:endParaRPr lang="ru-RU" b="1" dirty="0">
              <a:latin typeface="AnastasiaScrip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Слова, обозначающие предметы, явления природы, отвечают на вопросы кто?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то?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Слова, обозначающие действия предметов, отвечают на вопросы что делать? что сделать?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93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106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1_Тема Office</vt:lpstr>
      <vt:lpstr>22 января. Классная работа. Терпение и труд все перетрут.</vt:lpstr>
      <vt:lpstr>Презентация PowerPoint</vt:lpstr>
      <vt:lpstr>Назовите общую тему пословиц:</vt:lpstr>
      <vt:lpstr>Презентация PowerPoint</vt:lpstr>
      <vt:lpstr>Презентация PowerPoint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 января. Классная работа. Хлеб – всему голова.</dc:title>
  <dc:creator>Елена</dc:creator>
  <cp:lastModifiedBy>Елена</cp:lastModifiedBy>
  <cp:revision>16</cp:revision>
  <dcterms:created xsi:type="dcterms:W3CDTF">2016-01-17T08:41:45Z</dcterms:created>
  <dcterms:modified xsi:type="dcterms:W3CDTF">2016-01-21T11:45:38Z</dcterms:modified>
</cp:coreProperties>
</file>