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29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января.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Классная работа.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708920"/>
            <a:ext cx="8352928" cy="1752600"/>
          </a:xfrm>
        </p:spPr>
        <p:txBody>
          <a:bodyPr>
            <a:noAutofit/>
          </a:bodyPr>
          <a:lstStyle/>
          <a:p>
            <a:pPr algn="l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AnastasiaScript" pitchFamily="2" charset="0"/>
                <a:cs typeface="Times New Roman" pitchFamily="18" charset="0"/>
              </a:rPr>
              <a:t>Медведь, ослик, кот, олень, лиса, мышь, белка, кенгуру, тигр, заяц, лес.</a:t>
            </a:r>
            <a:endParaRPr lang="ru-RU" sz="4000" b="1" dirty="0" smtClean="0">
              <a:solidFill>
                <a:schemeClr val="tx2">
                  <a:lumMod val="75000"/>
                </a:schemeClr>
              </a:solidFill>
              <a:latin typeface="AnastasiaScript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81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Подбери признаки и действия к предметам: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Медведь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(какой?)...        (что делает?) …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слик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(какой?)...       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(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что делает?) …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кот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(какой?)...      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(что делает?)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олень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(какой?)...     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(что делает?)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кенгуру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(какой?)...     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(что делает?)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тигр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(какой?)...      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(что делает?)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заяц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(какой?)...      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(что делает?)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лиса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какая?)...              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(что делает?)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мышь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какая?)...            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(что делает?)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белка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какая?)...              </a:t>
            </a:r>
            <a:r>
              <a:rPr lang="ru-R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(что делает?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96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Добавьте пропущенные слова: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… усатый, полосатый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Лапки греет на солнышке.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 глазами хитрыми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… следит за мышкой.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Язычком … красненьким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Облизал свой носик,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Лапочкой – подушечкой</a:t>
            </a:r>
          </a:p>
          <a:p>
            <a:pPr marL="0" indent="0"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Умывает ротик.</a:t>
            </a:r>
          </a:p>
          <a:p>
            <a:pPr marL="0" indent="0" algn="ctr"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09600" y="2580217"/>
            <a:ext cx="8229600" cy="82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378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AnastasiaScript" pitchFamily="2" charset="0"/>
              </a:rPr>
              <a:t>В</a:t>
            </a:r>
            <a:r>
              <a:rPr lang="ru-RU" b="1" dirty="0" smtClean="0">
                <a:latin typeface="AnastasiaScript" pitchFamily="2" charset="0"/>
              </a:rPr>
              <a:t>ывод</a:t>
            </a:r>
            <a:endParaRPr lang="ru-RU" b="1" dirty="0">
              <a:latin typeface="AnastasiaScript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Слова не обозначают предмет, но указывает на него.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95536" y="3077345"/>
            <a:ext cx="8373616" cy="1324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Местоимения: </a:t>
            </a:r>
          </a:p>
          <a:p>
            <a:pPr marL="0" indent="0">
              <a:buFont typeface="Arial" pitchFamily="34" charset="0"/>
              <a:buNone/>
            </a:pPr>
            <a:r>
              <a:rPr lang="ru-RU" i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я, мы, ты, вы, он, она, оно, они.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93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864096"/>
          </a:xfrm>
        </p:spPr>
        <p:txBody>
          <a:bodyPr/>
          <a:lstStyle/>
          <a:p>
            <a:r>
              <a:rPr lang="ru-RU" dirty="0" smtClean="0">
                <a:latin typeface="Florisel script" pitchFamily="2" charset="0"/>
                <a:cs typeface="Andalus" pitchFamily="18" charset="-78"/>
              </a:rPr>
              <a:t>Игра «Кто   лишний?»</a:t>
            </a:r>
            <a:endParaRPr lang="ru-RU" dirty="0">
              <a:latin typeface="Florisel script" pitchFamily="2" charset="0"/>
              <a:cs typeface="Andalus" pitchFamily="18" charset="-78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97863"/>
            <a:ext cx="8229600" cy="240486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Мальчики, девочки, мы, ученики, учителя.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Анна Петровна, лётчик, вы, генерал.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Миша, я, Света, библиотекарь.</a:t>
            </a:r>
          </a:p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укла, человек, ребёнок, ты.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1979712" y="2132856"/>
            <a:ext cx="4918604" cy="240486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девочка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Оно                                 мяч</a:t>
            </a:r>
          </a:p>
          <a:p>
            <a:pPr marL="0" indent="0">
              <a:buFont typeface="Arial" pitchFamily="34" charset="0"/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кукла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Она                                 яблоко</a:t>
            </a:r>
          </a:p>
          <a:p>
            <a:pPr marL="0" indent="0">
              <a:buFont typeface="Arial" pitchFamily="34" charset="0"/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гриб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                                  окно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598062" y="836712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Florisel script" pitchFamily="2" charset="0"/>
                <a:cs typeface="Andalus" pitchFamily="18" charset="-78"/>
              </a:rPr>
              <a:t>Игра « Соедини  по смыслу»</a:t>
            </a:r>
            <a:endParaRPr lang="ru-RU" dirty="0">
              <a:latin typeface="Florisel script" pitchFamily="2" charset="0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2420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8264" y="2132856"/>
            <a:ext cx="1080120" cy="1138138"/>
          </a:xfrm>
        </p:spPr>
        <p:txBody>
          <a:bodyPr/>
          <a:lstStyle/>
          <a:p>
            <a:r>
              <a:rPr lang="ru-RU" dirty="0" smtClean="0"/>
              <a:t>он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600201"/>
            <a:ext cx="7355160" cy="334096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На арену вышел слон,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 нам пришёл с подарком …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… принёс друзьям цветок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Красный, словно огонёк.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971600" y="2854325"/>
            <a:ext cx="1080120" cy="1138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О</a:t>
            </a:r>
            <a:r>
              <a:rPr lang="ru-RU" dirty="0" smtClean="0"/>
              <a:t>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745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267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29 января. Классная работа. </vt:lpstr>
      <vt:lpstr>Подбери признаки и действия к предметам:</vt:lpstr>
      <vt:lpstr>Добавьте пропущенные слова:</vt:lpstr>
      <vt:lpstr>Вывод</vt:lpstr>
      <vt:lpstr>Игра «Кто   лишний?»</vt:lpstr>
      <vt:lpstr>он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 января. Классная работа. Хлеб – всему голова.</dc:title>
  <dc:creator>Елена</dc:creator>
  <cp:lastModifiedBy>Елена</cp:lastModifiedBy>
  <cp:revision>12</cp:revision>
  <dcterms:created xsi:type="dcterms:W3CDTF">2016-01-17T08:41:45Z</dcterms:created>
  <dcterms:modified xsi:type="dcterms:W3CDTF">2016-01-28T10:32:32Z</dcterms:modified>
</cp:coreProperties>
</file>