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0" r:id="rId5"/>
    <p:sldId id="261" r:id="rId6"/>
    <p:sldId id="258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85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31.01.2016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31.01.2016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31.01.2016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31.01.2016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31.01.2016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31.01.2016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31.01.2016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31.01.2016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31.01.2016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31.01.2016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31.01.2016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31.01.2016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620688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1 февраля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Классная работа.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endParaRPr lang="ru-RU" b="1" dirty="0">
              <a:solidFill>
                <a:schemeClr val="tx2">
                  <a:lumMod val="75000"/>
                </a:schemeClr>
              </a:solidFill>
              <a:latin typeface="AnastasiaScript" pitchFamily="2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5536" y="1844824"/>
            <a:ext cx="8352928" cy="1368152"/>
          </a:xfrm>
        </p:spPr>
        <p:txBody>
          <a:bodyPr>
            <a:noAutofit/>
          </a:bodyPr>
          <a:lstStyle/>
          <a:p>
            <a:pPr algn="l"/>
            <a:r>
              <a:rPr lang="ru-RU" sz="4000" b="1" dirty="0" smtClean="0">
                <a:solidFill>
                  <a:schemeClr val="tx2">
                    <a:lumMod val="75000"/>
                  </a:schemeClr>
                </a:solidFill>
                <a:latin typeface="AnastasiaScript" pitchFamily="2" charset="0"/>
                <a:cs typeface="Times New Roman" pitchFamily="18" charset="0"/>
              </a:rPr>
              <a:t>К  Н</a:t>
            </a:r>
          </a:p>
          <a:p>
            <a:pPr algn="l"/>
            <a:r>
              <a:rPr lang="ru-RU" sz="4000" b="1" dirty="0">
                <a:solidFill>
                  <a:schemeClr val="tx2">
                    <a:lumMod val="75000"/>
                  </a:schemeClr>
                </a:solidFill>
                <a:latin typeface="AnastasiaScript" pitchFamily="2" charset="0"/>
                <a:cs typeface="Times New Roman" pitchFamily="18" charset="0"/>
              </a:rPr>
              <a:t>к</a:t>
            </a:r>
            <a:r>
              <a:rPr lang="ru-RU" sz="4000" b="1" dirty="0" smtClean="0">
                <a:solidFill>
                  <a:schemeClr val="tx2">
                    <a:lumMod val="75000"/>
                  </a:schemeClr>
                </a:solidFill>
                <a:latin typeface="AnastasiaScript" pitchFamily="2" charset="0"/>
                <a:cs typeface="Times New Roman" pitchFamily="18" charset="0"/>
              </a:rPr>
              <a:t> н  </a:t>
            </a:r>
            <a:r>
              <a:rPr lang="ru-RU" sz="4000" b="1" dirty="0" err="1" smtClean="0">
                <a:solidFill>
                  <a:schemeClr val="tx2">
                    <a:lumMod val="75000"/>
                  </a:schemeClr>
                </a:solidFill>
                <a:latin typeface="AnastasiaScript" pitchFamily="2" charset="0"/>
                <a:cs typeface="Times New Roman" pitchFamily="18" charset="0"/>
              </a:rPr>
              <a:t>кн</a:t>
            </a:r>
            <a:r>
              <a:rPr lang="ru-RU" sz="4000" b="1" dirty="0" smtClean="0">
                <a:solidFill>
                  <a:schemeClr val="tx2">
                    <a:lumMod val="75000"/>
                  </a:schemeClr>
                </a:solidFill>
                <a:latin typeface="AnastasiaScript" pitchFamily="2" charset="0"/>
                <a:cs typeface="Times New Roman" pitchFamily="18" charset="0"/>
              </a:rPr>
              <a:t>  </a:t>
            </a:r>
            <a:r>
              <a:rPr lang="ru-RU" sz="4000" b="1" dirty="0" err="1" smtClean="0">
                <a:solidFill>
                  <a:schemeClr val="tx2">
                    <a:lumMod val="75000"/>
                  </a:schemeClr>
                </a:solidFill>
                <a:latin typeface="AnastasiaScript" pitchFamily="2" charset="0"/>
                <a:cs typeface="Times New Roman" pitchFamily="18" charset="0"/>
              </a:rPr>
              <a:t>нк</a:t>
            </a:r>
            <a:endParaRPr lang="ru-RU" sz="4000" b="1" dirty="0" smtClean="0">
              <a:solidFill>
                <a:schemeClr val="tx2">
                  <a:lumMod val="75000"/>
                </a:schemeClr>
              </a:solidFill>
              <a:latin typeface="AnastasiaScript" pitchFamily="2" charset="0"/>
              <a:cs typeface="Times New Roman" pitchFamily="18" charset="0"/>
            </a:endParaRPr>
          </a:p>
          <a:p>
            <a:pPr algn="l"/>
            <a:endParaRPr lang="ru-RU" sz="4000" b="1" dirty="0" smtClean="0">
              <a:solidFill>
                <a:schemeClr val="tx2">
                  <a:lumMod val="75000"/>
                </a:schemeClr>
              </a:solidFill>
              <a:latin typeface="AnastasiaScript" pitchFamily="2" charset="0"/>
              <a:cs typeface="Times New Roman" pitchFamily="18" charset="0"/>
            </a:endParaRPr>
          </a:p>
          <a:p>
            <a:pPr algn="l"/>
            <a:endParaRPr lang="ru-RU" sz="4000" b="1" dirty="0">
              <a:solidFill>
                <a:schemeClr val="tx2">
                  <a:lumMod val="75000"/>
                </a:schemeClr>
              </a:solidFill>
              <a:latin typeface="AnastasiaScript" pitchFamily="2" charset="0"/>
              <a:cs typeface="Times New Roman" pitchFamily="18" charset="0"/>
            </a:endParaRPr>
          </a:p>
          <a:p>
            <a:pPr algn="l"/>
            <a:endParaRPr lang="ru-RU" sz="4000" b="1" dirty="0" smtClean="0">
              <a:solidFill>
                <a:schemeClr val="tx2">
                  <a:lumMod val="75000"/>
                </a:schemeClr>
              </a:solidFill>
              <a:latin typeface="AnastasiaScript" pitchFamily="2" charset="0"/>
              <a:cs typeface="Times New Roman" pitchFamily="18" charset="0"/>
            </a:endParaRPr>
          </a:p>
          <a:p>
            <a:pPr algn="l"/>
            <a:endParaRPr lang="ru-RU" sz="4000" b="1" dirty="0">
              <a:solidFill>
                <a:schemeClr val="tx2">
                  <a:lumMod val="75000"/>
                </a:schemeClr>
              </a:solidFill>
              <a:latin typeface="AnastasiaScript" pitchFamily="2" charset="0"/>
              <a:cs typeface="Times New Roman" pitchFamily="18" charset="0"/>
            </a:endParaRPr>
          </a:p>
          <a:p>
            <a:pPr algn="l"/>
            <a:endParaRPr lang="ru-RU" sz="4000" b="1" dirty="0" smtClean="0">
              <a:solidFill>
                <a:schemeClr val="tx2">
                  <a:lumMod val="75000"/>
                </a:schemeClr>
              </a:solidFill>
              <a:latin typeface="AnastasiaScript" pitchFamily="2" charset="0"/>
              <a:cs typeface="Times New Roman" pitchFamily="18" charset="0"/>
            </a:endParaRPr>
          </a:p>
          <a:p>
            <a:pPr algn="l"/>
            <a:endParaRPr lang="ru-RU" sz="4000" b="1" dirty="0">
              <a:solidFill>
                <a:schemeClr val="tx2">
                  <a:lumMod val="75000"/>
                </a:schemeClr>
              </a:solidFill>
              <a:latin typeface="AnastasiaScript" pitchFamily="2" charset="0"/>
              <a:cs typeface="Times New Roman" pitchFamily="18" charset="0"/>
            </a:endParaRPr>
          </a:p>
          <a:p>
            <a:pPr algn="l"/>
            <a:endParaRPr lang="ru-RU" sz="4000" b="1" dirty="0" smtClean="0">
              <a:solidFill>
                <a:schemeClr val="tx2">
                  <a:lumMod val="75000"/>
                </a:schemeClr>
              </a:solidFill>
              <a:latin typeface="AnastasiaScript" pitchFamily="2" charset="0"/>
              <a:cs typeface="Times New Roman" pitchFamily="18" charset="0"/>
            </a:endParaRPr>
          </a:p>
          <a:p>
            <a:pPr algn="l"/>
            <a:endParaRPr lang="ru-RU" sz="4000" b="1" dirty="0">
              <a:solidFill>
                <a:schemeClr val="tx2">
                  <a:lumMod val="75000"/>
                </a:schemeClr>
              </a:solidFill>
              <a:latin typeface="AnastasiaScript" pitchFamily="2" charset="0"/>
              <a:cs typeface="Times New Roman" pitchFamily="18" charset="0"/>
            </a:endParaRPr>
          </a:p>
          <a:p>
            <a:pPr algn="l"/>
            <a:endParaRPr lang="ru-RU" sz="4000" b="1" dirty="0" smtClean="0">
              <a:solidFill>
                <a:schemeClr val="tx2">
                  <a:lumMod val="75000"/>
                </a:schemeClr>
              </a:solidFill>
              <a:latin typeface="AnastasiaScript" pitchFamily="2" charset="0"/>
              <a:cs typeface="Times New Roman" pitchFamily="18" charset="0"/>
            </a:endParaRPr>
          </a:p>
          <a:p>
            <a:pPr algn="l"/>
            <a:endParaRPr lang="ru-RU" sz="4000" b="1" dirty="0">
              <a:solidFill>
                <a:schemeClr val="tx2">
                  <a:lumMod val="75000"/>
                </a:schemeClr>
              </a:solidFill>
              <a:latin typeface="AnastasiaScript" pitchFamily="2" charset="0"/>
              <a:cs typeface="Times New Roman" pitchFamily="18" charset="0"/>
            </a:endParaRPr>
          </a:p>
          <a:p>
            <a:pPr algn="l"/>
            <a:endParaRPr lang="ru-RU" sz="4000" b="1" dirty="0" smtClean="0">
              <a:solidFill>
                <a:schemeClr val="tx2">
                  <a:lumMod val="75000"/>
                </a:schemeClr>
              </a:solidFill>
              <a:latin typeface="AnastasiaScript" pitchFamily="2" charset="0"/>
              <a:cs typeface="Times New Roman" pitchFamily="18" charset="0"/>
            </a:endParaRPr>
          </a:p>
          <a:p>
            <a:pPr algn="l"/>
            <a:endParaRPr lang="ru-RU" sz="4000" b="1" dirty="0">
              <a:solidFill>
                <a:schemeClr val="tx2">
                  <a:lumMod val="75000"/>
                </a:schemeClr>
              </a:solidFill>
              <a:latin typeface="AnastasiaScript" pitchFamily="2" charset="0"/>
              <a:cs typeface="Times New Roman" pitchFamily="18" charset="0"/>
            </a:endParaRPr>
          </a:p>
          <a:p>
            <a:pPr algn="l"/>
            <a:endParaRPr lang="ru-RU" sz="4000" b="1" dirty="0" smtClean="0">
              <a:solidFill>
                <a:schemeClr val="tx2">
                  <a:lumMod val="75000"/>
                </a:schemeClr>
              </a:solidFill>
              <a:latin typeface="AnastasiaScript" pitchFamily="2" charset="0"/>
              <a:cs typeface="Times New Roman" pitchFamily="18" charset="0"/>
            </a:endParaRPr>
          </a:p>
          <a:p>
            <a:pPr algn="l"/>
            <a:endParaRPr lang="ru-RU" sz="4000" b="1" dirty="0">
              <a:solidFill>
                <a:schemeClr val="tx2">
                  <a:lumMod val="75000"/>
                </a:schemeClr>
              </a:solidFill>
              <a:latin typeface="AnastasiaScript" pitchFamily="2" charset="0"/>
              <a:cs typeface="Times New Roman" pitchFamily="18" charset="0"/>
            </a:endParaRPr>
          </a:p>
          <a:p>
            <a:pPr algn="l"/>
            <a:endParaRPr lang="ru-RU" sz="4000" b="1" dirty="0" smtClean="0">
              <a:solidFill>
                <a:schemeClr val="tx2">
                  <a:lumMod val="75000"/>
                </a:schemeClr>
              </a:solidFill>
              <a:latin typeface="AnastasiaScript" pitchFamily="2" charset="0"/>
              <a:cs typeface="Times New Roman" pitchFamily="18" charset="0"/>
            </a:endParaRPr>
          </a:p>
          <a:p>
            <a:pPr algn="l"/>
            <a:endParaRPr lang="ru-RU" sz="4000" b="1" dirty="0">
              <a:solidFill>
                <a:schemeClr val="tx2">
                  <a:lumMod val="75000"/>
                </a:schemeClr>
              </a:solidFill>
              <a:latin typeface="AnastasiaScript" pitchFamily="2" charset="0"/>
              <a:cs typeface="Times New Roman" pitchFamily="18" charset="0"/>
            </a:endParaRPr>
          </a:p>
          <a:p>
            <a:pPr algn="l"/>
            <a:endParaRPr lang="ru-RU" sz="4000" b="1" dirty="0" smtClean="0">
              <a:solidFill>
                <a:schemeClr val="tx2">
                  <a:lumMod val="75000"/>
                </a:schemeClr>
              </a:solidFill>
              <a:latin typeface="AnastasiaScript" pitchFamily="2" charset="0"/>
              <a:cs typeface="Times New Roman" pitchFamily="18" charset="0"/>
            </a:endParaRPr>
          </a:p>
          <a:p>
            <a:pPr algn="l"/>
            <a:endParaRPr lang="ru-RU" sz="4000" b="1" dirty="0" smtClean="0">
              <a:solidFill>
                <a:schemeClr val="tx2">
                  <a:lumMod val="75000"/>
                </a:schemeClr>
              </a:solidFill>
              <a:latin typeface="AnastasiaScript" pitchFamily="2" charset="0"/>
              <a:cs typeface="Times New Roman" pitchFamily="18" charset="0"/>
            </a:endParaRPr>
          </a:p>
        </p:txBody>
      </p:sp>
      <p:sp>
        <p:nvSpPr>
          <p:cNvPr id="4" name="Подзаголовок 2"/>
          <p:cNvSpPr txBox="1">
            <a:spLocks/>
          </p:cNvSpPr>
          <p:nvPr/>
        </p:nvSpPr>
        <p:spPr>
          <a:xfrm>
            <a:off x="395358" y="1844824"/>
            <a:ext cx="8352928" cy="136815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ru-RU" sz="4000" b="1" dirty="0" smtClean="0">
                <a:solidFill>
                  <a:schemeClr val="tx2">
                    <a:lumMod val="75000"/>
                  </a:schemeClr>
                </a:solidFill>
                <a:latin typeface="AnastasiaScript" pitchFamily="2" charset="0"/>
                <a:cs typeface="Times New Roman" pitchFamily="18" charset="0"/>
              </a:rPr>
              <a:t>В </a:t>
            </a:r>
            <a:r>
              <a:rPr lang="ru-RU" sz="4000" b="1" dirty="0" err="1" smtClean="0">
                <a:solidFill>
                  <a:schemeClr val="tx2">
                    <a:lumMod val="75000"/>
                  </a:schemeClr>
                </a:solidFill>
                <a:latin typeface="AnastasiaScript" pitchFamily="2" charset="0"/>
                <a:cs typeface="Times New Roman" pitchFamily="18" charset="0"/>
              </a:rPr>
              <a:t>л.су</a:t>
            </a:r>
            <a:r>
              <a:rPr lang="ru-RU" sz="4000" b="1" dirty="0" smtClean="0">
                <a:solidFill>
                  <a:schemeClr val="tx2">
                    <a:lumMod val="75000"/>
                  </a:schemeClr>
                </a:solidFill>
                <a:latin typeface="AnastasiaScript" pitchFamily="2" charset="0"/>
                <a:cs typeface="Times New Roman" pitchFamily="18" charset="0"/>
              </a:rPr>
              <a:t> и на </a:t>
            </a:r>
            <a:r>
              <a:rPr lang="ru-RU" sz="4000" b="1" dirty="0" err="1" smtClean="0">
                <a:solidFill>
                  <a:schemeClr val="tx2">
                    <a:lumMod val="75000"/>
                  </a:schemeClr>
                </a:solidFill>
                <a:latin typeface="AnastasiaScript" pitchFamily="2" charset="0"/>
                <a:cs typeface="Times New Roman" pitchFamily="18" charset="0"/>
              </a:rPr>
              <a:t>р.чной</a:t>
            </a:r>
            <a:r>
              <a:rPr lang="ru-RU" sz="4000" b="1" dirty="0" smtClean="0">
                <a:solidFill>
                  <a:schemeClr val="tx2">
                    <a:lumMod val="75000"/>
                  </a:schemeClr>
                </a:solidFill>
                <a:latin typeface="AnastasiaScript" pitchFamily="2" charset="0"/>
                <a:cs typeface="Times New Roman" pitchFamily="18" charset="0"/>
              </a:rPr>
              <a:t> излуке,</a:t>
            </a:r>
          </a:p>
          <a:p>
            <a:pPr algn="l"/>
            <a:r>
              <a:rPr lang="ru-RU" sz="4000" b="1" dirty="0" smtClean="0">
                <a:solidFill>
                  <a:schemeClr val="tx2">
                    <a:lumMod val="75000"/>
                  </a:schemeClr>
                </a:solidFill>
                <a:latin typeface="AnastasiaScript" pitchFamily="2" charset="0"/>
                <a:cs typeface="Times New Roman" pitchFamily="18" charset="0"/>
              </a:rPr>
              <a:t>В </a:t>
            </a:r>
            <a:r>
              <a:rPr lang="ru-RU" sz="4000" b="1" dirty="0" err="1" smtClean="0">
                <a:solidFill>
                  <a:schemeClr val="tx2">
                    <a:lumMod val="75000"/>
                  </a:schemeClr>
                </a:solidFill>
                <a:latin typeface="AnastasiaScript" pitchFamily="2" charset="0"/>
                <a:cs typeface="Times New Roman" pitchFamily="18" charset="0"/>
              </a:rPr>
              <a:t>р.дных</a:t>
            </a:r>
            <a:r>
              <a:rPr lang="ru-RU" sz="4000" b="1" dirty="0" smtClean="0">
                <a:solidFill>
                  <a:schemeClr val="tx2">
                    <a:lumMod val="75000"/>
                  </a:schemeClr>
                </a:solidFill>
                <a:latin typeface="AnastasiaScript" pitchFamily="2" charset="0"/>
                <a:cs typeface="Times New Roman" pitchFamily="18" charset="0"/>
              </a:rPr>
              <a:t> </a:t>
            </a:r>
            <a:r>
              <a:rPr lang="ru-RU" sz="4000" b="1" dirty="0" err="1" smtClean="0">
                <a:solidFill>
                  <a:schemeClr val="tx2">
                    <a:lumMod val="75000"/>
                  </a:schemeClr>
                </a:solidFill>
                <a:latin typeface="AnastasiaScript" pitchFamily="2" charset="0"/>
                <a:cs typeface="Times New Roman" pitchFamily="18" charset="0"/>
              </a:rPr>
              <a:t>п.лях</a:t>
            </a:r>
            <a:r>
              <a:rPr lang="ru-RU" sz="4000" b="1" dirty="0" smtClean="0">
                <a:solidFill>
                  <a:schemeClr val="tx2">
                    <a:lumMod val="75000"/>
                  </a:schemeClr>
                </a:solidFill>
                <a:latin typeface="AnastasiaScript" pitchFamily="2" charset="0"/>
                <a:cs typeface="Times New Roman" pitchFamily="18" charset="0"/>
              </a:rPr>
              <a:t>, где даль </a:t>
            </a:r>
            <a:r>
              <a:rPr lang="ru-RU" sz="4000" b="1" dirty="0" err="1" smtClean="0">
                <a:solidFill>
                  <a:schemeClr val="tx2">
                    <a:lumMod val="75000"/>
                  </a:schemeClr>
                </a:solidFill>
                <a:latin typeface="AnastasiaScript" pitchFamily="2" charset="0"/>
                <a:cs typeface="Times New Roman" pitchFamily="18" charset="0"/>
              </a:rPr>
              <a:t>св.тла</a:t>
            </a:r>
            <a:r>
              <a:rPr lang="ru-RU" sz="4000" b="1" dirty="0" smtClean="0">
                <a:solidFill>
                  <a:schemeClr val="tx2">
                    <a:lumMod val="75000"/>
                  </a:schemeClr>
                </a:solidFill>
                <a:latin typeface="AnastasiaScript" pitchFamily="2" charset="0"/>
                <a:cs typeface="Times New Roman" pitchFamily="18" charset="0"/>
              </a:rPr>
              <a:t>,</a:t>
            </a:r>
          </a:p>
          <a:p>
            <a:pPr algn="l"/>
            <a:r>
              <a:rPr lang="ru-RU" sz="4000" b="1" dirty="0" smtClean="0">
                <a:solidFill>
                  <a:schemeClr val="tx2">
                    <a:lumMod val="75000"/>
                  </a:schemeClr>
                </a:solidFill>
                <a:latin typeface="AnastasiaScript" pitchFamily="2" charset="0"/>
                <a:cs typeface="Times New Roman" pitchFamily="18" charset="0"/>
              </a:rPr>
              <a:t>Ты с </a:t>
            </a:r>
            <a:r>
              <a:rPr lang="ru-RU" sz="4000" b="1" dirty="0" err="1" smtClean="0">
                <a:solidFill>
                  <a:schemeClr val="tx2">
                    <a:lumMod val="75000"/>
                  </a:schemeClr>
                </a:solidFill>
                <a:latin typeface="AnastasiaScript" pitchFamily="2" charset="0"/>
                <a:cs typeface="Times New Roman" pitchFamily="18" charset="0"/>
              </a:rPr>
              <a:t>д.бротой</a:t>
            </a:r>
            <a:r>
              <a:rPr lang="ru-RU" sz="4000" b="1" dirty="0" smtClean="0">
                <a:solidFill>
                  <a:schemeClr val="tx2">
                    <a:lumMod val="75000"/>
                  </a:schemeClr>
                </a:solidFill>
                <a:latin typeface="AnastasiaScript" pitchFamily="2" charset="0"/>
                <a:cs typeface="Times New Roman" pitchFamily="18" charset="0"/>
              </a:rPr>
              <a:t> не будь в разлуке,</a:t>
            </a:r>
          </a:p>
          <a:p>
            <a:pPr algn="l"/>
            <a:r>
              <a:rPr lang="ru-RU" sz="4000" b="1" dirty="0" smtClean="0">
                <a:solidFill>
                  <a:schemeClr val="tx2">
                    <a:lumMod val="75000"/>
                  </a:schemeClr>
                </a:solidFill>
                <a:latin typeface="AnastasiaScript" pitchFamily="2" charset="0"/>
                <a:cs typeface="Times New Roman" pitchFamily="18" charset="0"/>
              </a:rPr>
              <a:t>Не причини природе зла. </a:t>
            </a:r>
          </a:p>
          <a:p>
            <a:pPr algn="l"/>
            <a:endParaRPr lang="ru-RU" sz="4000" b="1" dirty="0" smtClean="0">
              <a:solidFill>
                <a:schemeClr val="tx2">
                  <a:lumMod val="75000"/>
                </a:schemeClr>
              </a:solidFill>
              <a:latin typeface="AnastasiaScript" pitchFamily="2" charset="0"/>
              <a:cs typeface="Times New Roman" pitchFamily="18" charset="0"/>
            </a:endParaRPr>
          </a:p>
          <a:p>
            <a:pPr algn="l"/>
            <a:endParaRPr lang="ru-RU" sz="4000" b="1" dirty="0" smtClean="0">
              <a:solidFill>
                <a:schemeClr val="tx2">
                  <a:lumMod val="75000"/>
                </a:schemeClr>
              </a:solidFill>
              <a:latin typeface="AnastasiaScript" pitchFamily="2" charset="0"/>
              <a:cs typeface="Times New Roman" pitchFamily="18" charset="0"/>
            </a:endParaRPr>
          </a:p>
          <a:p>
            <a:pPr algn="l"/>
            <a:endParaRPr lang="ru-RU" sz="4000" b="1" dirty="0" smtClean="0">
              <a:solidFill>
                <a:schemeClr val="tx2">
                  <a:lumMod val="75000"/>
                </a:schemeClr>
              </a:solidFill>
              <a:latin typeface="AnastasiaScript" pitchFamily="2" charset="0"/>
              <a:cs typeface="Times New Roman" pitchFamily="18" charset="0"/>
            </a:endParaRPr>
          </a:p>
          <a:p>
            <a:pPr algn="l"/>
            <a:endParaRPr lang="ru-RU" sz="4000" b="1" dirty="0" smtClean="0">
              <a:solidFill>
                <a:schemeClr val="tx2">
                  <a:lumMod val="75000"/>
                </a:schemeClr>
              </a:solidFill>
              <a:latin typeface="AnastasiaScript" pitchFamily="2" charset="0"/>
              <a:cs typeface="Times New Roman" pitchFamily="18" charset="0"/>
            </a:endParaRPr>
          </a:p>
          <a:p>
            <a:pPr algn="l"/>
            <a:endParaRPr lang="ru-RU" sz="4000" b="1" dirty="0" smtClean="0">
              <a:solidFill>
                <a:schemeClr val="tx2">
                  <a:lumMod val="75000"/>
                </a:schemeClr>
              </a:solidFill>
              <a:latin typeface="AnastasiaScript" pitchFamily="2" charset="0"/>
              <a:cs typeface="Times New Roman" pitchFamily="18" charset="0"/>
            </a:endParaRPr>
          </a:p>
          <a:p>
            <a:pPr algn="l"/>
            <a:endParaRPr lang="ru-RU" sz="4000" b="1" dirty="0" smtClean="0">
              <a:solidFill>
                <a:schemeClr val="tx2">
                  <a:lumMod val="75000"/>
                </a:schemeClr>
              </a:solidFill>
              <a:latin typeface="AnastasiaScript" pitchFamily="2" charset="0"/>
              <a:cs typeface="Times New Roman" pitchFamily="18" charset="0"/>
            </a:endParaRPr>
          </a:p>
          <a:p>
            <a:pPr algn="l"/>
            <a:endParaRPr lang="ru-RU" sz="4000" b="1" dirty="0" smtClean="0">
              <a:solidFill>
                <a:schemeClr val="tx2">
                  <a:lumMod val="75000"/>
                </a:schemeClr>
              </a:solidFill>
              <a:latin typeface="AnastasiaScript" pitchFamily="2" charset="0"/>
              <a:cs typeface="Times New Roman" pitchFamily="18" charset="0"/>
            </a:endParaRPr>
          </a:p>
          <a:p>
            <a:pPr algn="l"/>
            <a:endParaRPr lang="ru-RU" sz="4000" b="1" dirty="0" smtClean="0">
              <a:solidFill>
                <a:schemeClr val="tx2">
                  <a:lumMod val="75000"/>
                </a:schemeClr>
              </a:solidFill>
              <a:latin typeface="AnastasiaScript" pitchFamily="2" charset="0"/>
              <a:cs typeface="Times New Roman" pitchFamily="18" charset="0"/>
            </a:endParaRPr>
          </a:p>
          <a:p>
            <a:pPr algn="l"/>
            <a:endParaRPr lang="ru-RU" sz="4000" b="1" dirty="0" smtClean="0">
              <a:solidFill>
                <a:schemeClr val="tx2">
                  <a:lumMod val="75000"/>
                </a:schemeClr>
              </a:solidFill>
              <a:latin typeface="AnastasiaScript" pitchFamily="2" charset="0"/>
              <a:cs typeface="Times New Roman" pitchFamily="18" charset="0"/>
            </a:endParaRPr>
          </a:p>
          <a:p>
            <a:pPr algn="l"/>
            <a:endParaRPr lang="ru-RU" sz="4000" b="1" dirty="0" smtClean="0">
              <a:solidFill>
                <a:schemeClr val="tx2">
                  <a:lumMod val="75000"/>
                </a:schemeClr>
              </a:solidFill>
              <a:latin typeface="AnastasiaScript" pitchFamily="2" charset="0"/>
              <a:cs typeface="Times New Roman" pitchFamily="18" charset="0"/>
            </a:endParaRPr>
          </a:p>
          <a:p>
            <a:pPr algn="l"/>
            <a:endParaRPr lang="ru-RU" sz="4000" b="1" dirty="0" smtClean="0">
              <a:solidFill>
                <a:schemeClr val="tx2">
                  <a:lumMod val="75000"/>
                </a:schemeClr>
              </a:solidFill>
              <a:latin typeface="AnastasiaScript" pitchFamily="2" charset="0"/>
              <a:cs typeface="Times New Roman" pitchFamily="18" charset="0"/>
            </a:endParaRPr>
          </a:p>
          <a:p>
            <a:pPr algn="l"/>
            <a:endParaRPr lang="ru-RU" sz="4000" b="1" dirty="0" smtClean="0">
              <a:solidFill>
                <a:schemeClr val="tx2">
                  <a:lumMod val="75000"/>
                </a:schemeClr>
              </a:solidFill>
              <a:latin typeface="AnastasiaScript" pitchFamily="2" charset="0"/>
              <a:cs typeface="Times New Roman" pitchFamily="18" charset="0"/>
            </a:endParaRPr>
          </a:p>
          <a:p>
            <a:pPr algn="l"/>
            <a:endParaRPr lang="ru-RU" sz="4000" b="1" dirty="0" smtClean="0">
              <a:solidFill>
                <a:schemeClr val="tx2">
                  <a:lumMod val="75000"/>
                </a:schemeClr>
              </a:solidFill>
              <a:latin typeface="AnastasiaScript" pitchFamily="2" charset="0"/>
              <a:cs typeface="Times New Roman" pitchFamily="18" charset="0"/>
            </a:endParaRPr>
          </a:p>
          <a:p>
            <a:pPr algn="l"/>
            <a:endParaRPr lang="ru-RU" sz="4000" b="1" dirty="0" smtClean="0">
              <a:solidFill>
                <a:schemeClr val="tx2">
                  <a:lumMod val="75000"/>
                </a:schemeClr>
              </a:solidFill>
              <a:latin typeface="AnastasiaScript" pitchFamily="2" charset="0"/>
              <a:cs typeface="Times New Roman" pitchFamily="18" charset="0"/>
            </a:endParaRPr>
          </a:p>
          <a:p>
            <a:pPr algn="l"/>
            <a:endParaRPr lang="ru-RU" sz="4000" b="1" dirty="0" smtClean="0">
              <a:solidFill>
                <a:schemeClr val="tx2">
                  <a:lumMod val="75000"/>
                </a:schemeClr>
              </a:solidFill>
              <a:latin typeface="AnastasiaScript" pitchFamily="2" charset="0"/>
              <a:cs typeface="Times New Roman" pitchFamily="18" charset="0"/>
            </a:endParaRPr>
          </a:p>
          <a:p>
            <a:pPr algn="l"/>
            <a:endParaRPr lang="ru-RU" sz="4000" b="1" dirty="0" smtClean="0">
              <a:solidFill>
                <a:schemeClr val="tx2">
                  <a:lumMod val="75000"/>
                </a:schemeClr>
              </a:solidFill>
              <a:latin typeface="AnastasiaScript" pitchFamily="2" charset="0"/>
              <a:cs typeface="Times New Roman" pitchFamily="18" charset="0"/>
            </a:endParaRPr>
          </a:p>
          <a:p>
            <a:pPr algn="l"/>
            <a:endParaRPr lang="ru-RU" sz="4000" b="1" dirty="0" smtClean="0">
              <a:solidFill>
                <a:schemeClr val="tx2">
                  <a:lumMod val="75000"/>
                </a:schemeClr>
              </a:solidFill>
              <a:latin typeface="AnastasiaScript" pitchFamily="2" charset="0"/>
              <a:cs typeface="Times New Roman" pitchFamily="18" charset="0"/>
            </a:endParaRPr>
          </a:p>
          <a:p>
            <a:pPr algn="l"/>
            <a:endParaRPr lang="ru-RU" sz="4000" b="1" dirty="0" smtClean="0">
              <a:solidFill>
                <a:schemeClr val="tx2">
                  <a:lumMod val="75000"/>
                </a:schemeClr>
              </a:solidFill>
              <a:latin typeface="AnastasiaScript" pitchFamily="2" charset="0"/>
              <a:cs typeface="Times New Roman" pitchFamily="18" charset="0"/>
            </a:endParaRPr>
          </a:p>
        </p:txBody>
      </p:sp>
      <p:sp>
        <p:nvSpPr>
          <p:cNvPr id="5" name="Подзаголовок 2"/>
          <p:cNvSpPr txBox="1">
            <a:spLocks/>
          </p:cNvSpPr>
          <p:nvPr/>
        </p:nvSpPr>
        <p:spPr>
          <a:xfrm>
            <a:off x="395358" y="4941168"/>
            <a:ext cx="8352928" cy="136815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Безударные гласные в корне слов.</a:t>
            </a:r>
            <a:r>
              <a:rPr lang="ru-RU" sz="4000" b="1" dirty="0" smtClean="0">
                <a:solidFill>
                  <a:schemeClr val="tx2">
                    <a:lumMod val="75000"/>
                  </a:schemeClr>
                </a:solidFill>
                <a:latin typeface="AnastasiaScript" pitchFamily="2" charset="0"/>
                <a:cs typeface="Times New Roman" pitchFamily="18" charset="0"/>
              </a:rPr>
              <a:t> </a:t>
            </a:r>
          </a:p>
          <a:p>
            <a:pPr algn="l"/>
            <a:endParaRPr lang="ru-RU" sz="4000" b="1" dirty="0" smtClean="0">
              <a:solidFill>
                <a:schemeClr val="tx2">
                  <a:lumMod val="75000"/>
                </a:schemeClr>
              </a:solidFill>
              <a:latin typeface="AnastasiaScript" pitchFamily="2" charset="0"/>
              <a:cs typeface="Times New Roman" pitchFamily="18" charset="0"/>
            </a:endParaRPr>
          </a:p>
          <a:p>
            <a:pPr algn="l"/>
            <a:endParaRPr lang="ru-RU" sz="4000" b="1" dirty="0" smtClean="0">
              <a:solidFill>
                <a:schemeClr val="tx2">
                  <a:lumMod val="75000"/>
                </a:schemeClr>
              </a:solidFill>
              <a:latin typeface="AnastasiaScript" pitchFamily="2" charset="0"/>
              <a:cs typeface="Times New Roman" pitchFamily="18" charset="0"/>
            </a:endParaRPr>
          </a:p>
          <a:p>
            <a:pPr algn="l"/>
            <a:endParaRPr lang="ru-RU" sz="4000" b="1" dirty="0" smtClean="0">
              <a:solidFill>
                <a:schemeClr val="tx2">
                  <a:lumMod val="75000"/>
                </a:schemeClr>
              </a:solidFill>
              <a:latin typeface="AnastasiaScript" pitchFamily="2" charset="0"/>
              <a:cs typeface="Times New Roman" pitchFamily="18" charset="0"/>
            </a:endParaRPr>
          </a:p>
          <a:p>
            <a:pPr algn="l"/>
            <a:endParaRPr lang="ru-RU" sz="4000" b="1" dirty="0" smtClean="0">
              <a:solidFill>
                <a:schemeClr val="tx2">
                  <a:lumMod val="75000"/>
                </a:schemeClr>
              </a:solidFill>
              <a:latin typeface="AnastasiaScript" pitchFamily="2" charset="0"/>
              <a:cs typeface="Times New Roman" pitchFamily="18" charset="0"/>
            </a:endParaRPr>
          </a:p>
          <a:p>
            <a:pPr algn="l"/>
            <a:endParaRPr lang="ru-RU" sz="4000" b="1" dirty="0" smtClean="0">
              <a:solidFill>
                <a:schemeClr val="tx2">
                  <a:lumMod val="75000"/>
                </a:schemeClr>
              </a:solidFill>
              <a:latin typeface="AnastasiaScript" pitchFamily="2" charset="0"/>
              <a:cs typeface="Times New Roman" pitchFamily="18" charset="0"/>
            </a:endParaRPr>
          </a:p>
          <a:p>
            <a:pPr algn="l"/>
            <a:endParaRPr lang="ru-RU" sz="4000" b="1" dirty="0" smtClean="0">
              <a:solidFill>
                <a:schemeClr val="tx2">
                  <a:lumMod val="75000"/>
                </a:schemeClr>
              </a:solidFill>
              <a:latin typeface="AnastasiaScript" pitchFamily="2" charset="0"/>
              <a:cs typeface="Times New Roman" pitchFamily="18" charset="0"/>
            </a:endParaRPr>
          </a:p>
          <a:p>
            <a:pPr algn="l"/>
            <a:endParaRPr lang="ru-RU" sz="4000" b="1" dirty="0" smtClean="0">
              <a:solidFill>
                <a:schemeClr val="tx2">
                  <a:lumMod val="75000"/>
                </a:schemeClr>
              </a:solidFill>
              <a:latin typeface="AnastasiaScript" pitchFamily="2" charset="0"/>
              <a:cs typeface="Times New Roman" pitchFamily="18" charset="0"/>
            </a:endParaRPr>
          </a:p>
          <a:p>
            <a:pPr algn="l"/>
            <a:endParaRPr lang="ru-RU" sz="4000" b="1" dirty="0" smtClean="0">
              <a:solidFill>
                <a:schemeClr val="tx2">
                  <a:lumMod val="75000"/>
                </a:schemeClr>
              </a:solidFill>
              <a:latin typeface="AnastasiaScript" pitchFamily="2" charset="0"/>
              <a:cs typeface="Times New Roman" pitchFamily="18" charset="0"/>
            </a:endParaRPr>
          </a:p>
          <a:p>
            <a:pPr algn="l"/>
            <a:endParaRPr lang="ru-RU" sz="4000" b="1" dirty="0" smtClean="0">
              <a:solidFill>
                <a:schemeClr val="tx2">
                  <a:lumMod val="75000"/>
                </a:schemeClr>
              </a:solidFill>
              <a:latin typeface="AnastasiaScript" pitchFamily="2" charset="0"/>
              <a:cs typeface="Times New Roman" pitchFamily="18" charset="0"/>
            </a:endParaRPr>
          </a:p>
          <a:p>
            <a:pPr algn="l"/>
            <a:endParaRPr lang="ru-RU" sz="4000" b="1" dirty="0" smtClean="0">
              <a:solidFill>
                <a:schemeClr val="tx2">
                  <a:lumMod val="75000"/>
                </a:schemeClr>
              </a:solidFill>
              <a:latin typeface="AnastasiaScript" pitchFamily="2" charset="0"/>
              <a:cs typeface="Times New Roman" pitchFamily="18" charset="0"/>
            </a:endParaRPr>
          </a:p>
          <a:p>
            <a:pPr algn="l"/>
            <a:endParaRPr lang="ru-RU" sz="4000" b="1" dirty="0" smtClean="0">
              <a:solidFill>
                <a:schemeClr val="tx2">
                  <a:lumMod val="75000"/>
                </a:schemeClr>
              </a:solidFill>
              <a:latin typeface="AnastasiaScript" pitchFamily="2" charset="0"/>
              <a:cs typeface="Times New Roman" pitchFamily="18" charset="0"/>
            </a:endParaRPr>
          </a:p>
          <a:p>
            <a:pPr algn="l"/>
            <a:endParaRPr lang="ru-RU" sz="4000" b="1" dirty="0" smtClean="0">
              <a:solidFill>
                <a:schemeClr val="tx2">
                  <a:lumMod val="75000"/>
                </a:schemeClr>
              </a:solidFill>
              <a:latin typeface="AnastasiaScript" pitchFamily="2" charset="0"/>
              <a:cs typeface="Times New Roman" pitchFamily="18" charset="0"/>
            </a:endParaRPr>
          </a:p>
          <a:p>
            <a:pPr algn="l"/>
            <a:endParaRPr lang="ru-RU" sz="4000" b="1" dirty="0" smtClean="0">
              <a:solidFill>
                <a:schemeClr val="tx2">
                  <a:lumMod val="75000"/>
                </a:schemeClr>
              </a:solidFill>
              <a:latin typeface="AnastasiaScript" pitchFamily="2" charset="0"/>
              <a:cs typeface="Times New Roman" pitchFamily="18" charset="0"/>
            </a:endParaRPr>
          </a:p>
          <a:p>
            <a:pPr algn="l"/>
            <a:endParaRPr lang="ru-RU" sz="4000" b="1" dirty="0" smtClean="0">
              <a:solidFill>
                <a:schemeClr val="tx2">
                  <a:lumMod val="75000"/>
                </a:schemeClr>
              </a:solidFill>
              <a:latin typeface="AnastasiaScript" pitchFamily="2" charset="0"/>
              <a:cs typeface="Times New Roman" pitchFamily="18" charset="0"/>
            </a:endParaRPr>
          </a:p>
          <a:p>
            <a:pPr algn="l"/>
            <a:endParaRPr lang="ru-RU" sz="4000" b="1" dirty="0" smtClean="0">
              <a:solidFill>
                <a:schemeClr val="tx2">
                  <a:lumMod val="75000"/>
                </a:schemeClr>
              </a:solidFill>
              <a:latin typeface="AnastasiaScript" pitchFamily="2" charset="0"/>
              <a:cs typeface="Times New Roman" pitchFamily="18" charset="0"/>
            </a:endParaRPr>
          </a:p>
          <a:p>
            <a:pPr algn="l"/>
            <a:endParaRPr lang="ru-RU" sz="4000" b="1" dirty="0" smtClean="0">
              <a:solidFill>
                <a:schemeClr val="tx2">
                  <a:lumMod val="75000"/>
                </a:schemeClr>
              </a:solidFill>
              <a:latin typeface="AnastasiaScript" pitchFamily="2" charset="0"/>
              <a:cs typeface="Times New Roman" pitchFamily="18" charset="0"/>
            </a:endParaRPr>
          </a:p>
          <a:p>
            <a:pPr algn="l"/>
            <a:endParaRPr lang="ru-RU" sz="4000" b="1" dirty="0" smtClean="0">
              <a:solidFill>
                <a:schemeClr val="tx2">
                  <a:lumMod val="75000"/>
                </a:schemeClr>
              </a:solidFill>
              <a:latin typeface="AnastasiaScript" pitchFamily="2" charset="0"/>
              <a:cs typeface="Times New Roman" pitchFamily="18" charset="0"/>
            </a:endParaRPr>
          </a:p>
          <a:p>
            <a:pPr algn="l"/>
            <a:endParaRPr lang="ru-RU" sz="4000" b="1" dirty="0" smtClean="0">
              <a:solidFill>
                <a:schemeClr val="tx2">
                  <a:lumMod val="75000"/>
                </a:schemeClr>
              </a:solidFill>
              <a:latin typeface="AnastasiaScript" pitchFamily="2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508140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3" grpId="1" build="p"/>
      <p:bldP spid="4" grpId="0" build="p"/>
      <p:bldP spid="5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725144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sz="2700" i="1" dirty="0" smtClean="0"/>
              <a:t>Коллективная работа:</a:t>
            </a:r>
            <a:r>
              <a:rPr lang="ru-RU" i="1" dirty="0" smtClean="0"/>
              <a:t> перепишем письмо в тетрадь без ошибок.</a:t>
            </a:r>
            <a:endParaRPr lang="ru-RU" i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2" y="1412776"/>
            <a:ext cx="8229600" cy="2736304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Дарагой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Бариз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>
              <a:buNone/>
            </a:pPr>
            <a:r>
              <a:rPr lang="ru-RU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Я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очин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па </a:t>
            </a:r>
            <a:r>
              <a:rPr lang="ru-RU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табе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скучайу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. Скора наступить </a:t>
            </a:r>
            <a:r>
              <a:rPr lang="ru-RU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висна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Будуть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коникулы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. Мы с </a:t>
            </a:r>
            <a:r>
              <a:rPr lang="ru-RU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сястрой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прилятим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дяревньу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. Как ты </a:t>
            </a:r>
            <a:r>
              <a:rPr lang="ru-RU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жевеш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ru-RU" dirty="0" smtClean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63967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бъект 2"/>
          <p:cNvSpPr txBox="1">
            <a:spLocks/>
          </p:cNvSpPr>
          <p:nvPr/>
        </p:nvSpPr>
        <p:spPr>
          <a:xfrm>
            <a:off x="609600" y="2580217"/>
            <a:ext cx="8229600" cy="8206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endParaRPr lang="ru-RU" dirty="0"/>
          </a:p>
        </p:txBody>
      </p:sp>
      <p:sp>
        <p:nvSpPr>
          <p:cNvPr id="6" name="Объект 2"/>
          <p:cNvSpPr>
            <a:spLocks noGrp="1"/>
          </p:cNvSpPr>
          <p:nvPr>
            <p:ph idx="1"/>
          </p:nvPr>
        </p:nvSpPr>
        <p:spPr>
          <a:xfrm>
            <a:off x="457200" y="1600200"/>
            <a:ext cx="1594520" cy="45259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О</a:t>
            </a:r>
          </a:p>
          <a:p>
            <a:pPr marL="0" indent="0" algn="ctr">
              <a:buNone/>
            </a:pP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А</a:t>
            </a:r>
          </a:p>
          <a:p>
            <a:pPr marL="0" indent="0" algn="ctr">
              <a:buNone/>
            </a:pP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Я</a:t>
            </a:r>
          </a:p>
          <a:p>
            <a:pPr marL="0" indent="0" algn="ctr">
              <a:buNone/>
            </a:pP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Е</a:t>
            </a:r>
          </a:p>
          <a:p>
            <a:pPr marL="0" indent="0" algn="ctr">
              <a:buNone/>
            </a:pPr>
            <a:r>
              <a:rPr lang="ru-RU" i="1" dirty="0">
                <a:latin typeface="Times New Roman" pitchFamily="18" charset="0"/>
                <a:cs typeface="Times New Roman" pitchFamily="18" charset="0"/>
              </a:rPr>
              <a:t>И</a:t>
            </a:r>
            <a:endParaRPr lang="ru-RU" i="1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endParaRPr lang="ru-RU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Объект 2"/>
          <p:cNvSpPr txBox="1">
            <a:spLocks/>
          </p:cNvSpPr>
          <p:nvPr/>
        </p:nvSpPr>
        <p:spPr>
          <a:xfrm>
            <a:off x="457200" y="1600200"/>
            <a:ext cx="8229600" cy="485313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endParaRPr lang="ru-RU" i="1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Font typeface="Arial" pitchFamily="34" charset="0"/>
              <a:buNone/>
            </a:pPr>
            <a:endParaRPr lang="ru-RU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Подзаголовок 2"/>
          <p:cNvSpPr txBox="1">
            <a:spLocks/>
          </p:cNvSpPr>
          <p:nvPr/>
        </p:nvSpPr>
        <p:spPr>
          <a:xfrm>
            <a:off x="395358" y="232048"/>
            <a:ext cx="8352928" cy="82068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Безударные гласные в корне слов.</a:t>
            </a:r>
            <a:r>
              <a:rPr lang="ru-RU" sz="4000" b="1" dirty="0" smtClean="0">
                <a:solidFill>
                  <a:schemeClr val="tx2">
                    <a:lumMod val="75000"/>
                  </a:schemeClr>
                </a:solidFill>
                <a:latin typeface="AnastasiaScript" pitchFamily="2" charset="0"/>
                <a:cs typeface="Times New Roman" pitchFamily="18" charset="0"/>
              </a:rPr>
              <a:t> </a:t>
            </a:r>
          </a:p>
          <a:p>
            <a:pPr algn="l"/>
            <a:endParaRPr lang="ru-RU" sz="4000" i="1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ru-RU" sz="4000" i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       вода,  водяной</a:t>
            </a:r>
          </a:p>
          <a:p>
            <a:pPr algn="l"/>
            <a:r>
              <a:rPr lang="ru-RU" sz="4000" i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i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       глаза, глазной</a:t>
            </a:r>
          </a:p>
          <a:p>
            <a:pPr algn="l"/>
            <a:r>
              <a:rPr lang="ru-RU" sz="4000" i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i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       плясать</a:t>
            </a:r>
          </a:p>
          <a:p>
            <a:pPr algn="l"/>
            <a:r>
              <a:rPr lang="ru-RU" sz="4000" i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i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       селение</a:t>
            </a:r>
          </a:p>
          <a:p>
            <a:pPr algn="l"/>
            <a:r>
              <a:rPr lang="ru-RU" sz="4000" i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i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       тигрята, тигриный      </a:t>
            </a:r>
          </a:p>
          <a:p>
            <a:pPr algn="l"/>
            <a:endParaRPr lang="ru-RU" sz="4000" b="1" dirty="0" smtClean="0">
              <a:solidFill>
                <a:schemeClr val="tx2">
                  <a:lumMod val="75000"/>
                </a:schemeClr>
              </a:solidFill>
              <a:latin typeface="AnastasiaScript" pitchFamily="2" charset="0"/>
              <a:cs typeface="Times New Roman" pitchFamily="18" charset="0"/>
            </a:endParaRPr>
          </a:p>
          <a:p>
            <a:pPr algn="l"/>
            <a:endParaRPr lang="ru-RU" sz="4000" b="1" dirty="0" smtClean="0">
              <a:solidFill>
                <a:schemeClr val="tx2">
                  <a:lumMod val="75000"/>
                </a:schemeClr>
              </a:solidFill>
              <a:latin typeface="AnastasiaScript" pitchFamily="2" charset="0"/>
              <a:cs typeface="Times New Roman" pitchFamily="18" charset="0"/>
            </a:endParaRPr>
          </a:p>
          <a:p>
            <a:pPr algn="l"/>
            <a:endParaRPr lang="ru-RU" sz="4000" b="1" dirty="0" smtClean="0">
              <a:solidFill>
                <a:schemeClr val="tx2">
                  <a:lumMod val="75000"/>
                </a:schemeClr>
              </a:solidFill>
              <a:latin typeface="AnastasiaScript" pitchFamily="2" charset="0"/>
              <a:cs typeface="Times New Roman" pitchFamily="18" charset="0"/>
            </a:endParaRPr>
          </a:p>
          <a:p>
            <a:pPr algn="l"/>
            <a:endParaRPr lang="ru-RU" sz="4000" b="1" dirty="0" smtClean="0">
              <a:solidFill>
                <a:schemeClr val="tx2">
                  <a:lumMod val="75000"/>
                </a:schemeClr>
              </a:solidFill>
              <a:latin typeface="AnastasiaScript" pitchFamily="2" charset="0"/>
              <a:cs typeface="Times New Roman" pitchFamily="18" charset="0"/>
            </a:endParaRPr>
          </a:p>
          <a:p>
            <a:pPr algn="l"/>
            <a:endParaRPr lang="ru-RU" sz="4000" b="1" dirty="0" smtClean="0">
              <a:solidFill>
                <a:schemeClr val="tx2">
                  <a:lumMod val="75000"/>
                </a:schemeClr>
              </a:solidFill>
              <a:latin typeface="AnastasiaScript" pitchFamily="2" charset="0"/>
              <a:cs typeface="Times New Roman" pitchFamily="18" charset="0"/>
            </a:endParaRPr>
          </a:p>
          <a:p>
            <a:pPr algn="l"/>
            <a:endParaRPr lang="ru-RU" sz="4000" b="1" dirty="0" smtClean="0">
              <a:solidFill>
                <a:schemeClr val="tx2">
                  <a:lumMod val="75000"/>
                </a:schemeClr>
              </a:solidFill>
              <a:latin typeface="AnastasiaScript" pitchFamily="2" charset="0"/>
              <a:cs typeface="Times New Roman" pitchFamily="18" charset="0"/>
            </a:endParaRPr>
          </a:p>
          <a:p>
            <a:pPr algn="l"/>
            <a:endParaRPr lang="ru-RU" sz="4000" b="1" dirty="0" smtClean="0">
              <a:solidFill>
                <a:schemeClr val="tx2">
                  <a:lumMod val="75000"/>
                </a:schemeClr>
              </a:solidFill>
              <a:latin typeface="AnastasiaScript" pitchFamily="2" charset="0"/>
              <a:cs typeface="Times New Roman" pitchFamily="18" charset="0"/>
            </a:endParaRPr>
          </a:p>
          <a:p>
            <a:pPr algn="l"/>
            <a:endParaRPr lang="ru-RU" sz="4000" b="1" dirty="0" smtClean="0">
              <a:solidFill>
                <a:schemeClr val="tx2">
                  <a:lumMod val="75000"/>
                </a:schemeClr>
              </a:solidFill>
              <a:latin typeface="AnastasiaScript" pitchFamily="2" charset="0"/>
              <a:cs typeface="Times New Roman" pitchFamily="18" charset="0"/>
            </a:endParaRPr>
          </a:p>
          <a:p>
            <a:pPr algn="l"/>
            <a:endParaRPr lang="ru-RU" sz="4000" b="1" dirty="0" smtClean="0">
              <a:solidFill>
                <a:schemeClr val="tx2">
                  <a:lumMod val="75000"/>
                </a:schemeClr>
              </a:solidFill>
              <a:latin typeface="AnastasiaScript" pitchFamily="2" charset="0"/>
              <a:cs typeface="Times New Roman" pitchFamily="18" charset="0"/>
            </a:endParaRPr>
          </a:p>
          <a:p>
            <a:pPr algn="l"/>
            <a:endParaRPr lang="ru-RU" sz="4000" b="1" dirty="0" smtClean="0">
              <a:solidFill>
                <a:schemeClr val="tx2">
                  <a:lumMod val="75000"/>
                </a:schemeClr>
              </a:solidFill>
              <a:latin typeface="AnastasiaScript" pitchFamily="2" charset="0"/>
              <a:cs typeface="Times New Roman" pitchFamily="18" charset="0"/>
            </a:endParaRPr>
          </a:p>
          <a:p>
            <a:pPr algn="l"/>
            <a:endParaRPr lang="ru-RU" sz="4000" b="1" dirty="0" smtClean="0">
              <a:solidFill>
                <a:schemeClr val="tx2">
                  <a:lumMod val="75000"/>
                </a:schemeClr>
              </a:solidFill>
              <a:latin typeface="AnastasiaScript" pitchFamily="2" charset="0"/>
              <a:cs typeface="Times New Roman" pitchFamily="18" charset="0"/>
            </a:endParaRPr>
          </a:p>
          <a:p>
            <a:pPr algn="l"/>
            <a:endParaRPr lang="ru-RU" sz="4000" b="1" dirty="0" smtClean="0">
              <a:solidFill>
                <a:schemeClr val="tx2">
                  <a:lumMod val="75000"/>
                </a:schemeClr>
              </a:solidFill>
              <a:latin typeface="AnastasiaScript" pitchFamily="2" charset="0"/>
              <a:cs typeface="Times New Roman" pitchFamily="18" charset="0"/>
            </a:endParaRPr>
          </a:p>
          <a:p>
            <a:pPr algn="l"/>
            <a:endParaRPr lang="ru-RU" sz="4000" b="1" dirty="0" smtClean="0">
              <a:solidFill>
                <a:schemeClr val="tx2">
                  <a:lumMod val="75000"/>
                </a:schemeClr>
              </a:solidFill>
              <a:latin typeface="AnastasiaScript" pitchFamily="2" charset="0"/>
              <a:cs typeface="Times New Roman" pitchFamily="18" charset="0"/>
            </a:endParaRPr>
          </a:p>
          <a:p>
            <a:pPr algn="l"/>
            <a:endParaRPr lang="ru-RU" sz="4000" b="1" dirty="0" smtClean="0">
              <a:solidFill>
                <a:schemeClr val="tx2">
                  <a:lumMod val="75000"/>
                </a:schemeClr>
              </a:solidFill>
              <a:latin typeface="AnastasiaScript" pitchFamily="2" charset="0"/>
              <a:cs typeface="Times New Roman" pitchFamily="18" charset="0"/>
            </a:endParaRPr>
          </a:p>
          <a:p>
            <a:pPr algn="l"/>
            <a:endParaRPr lang="ru-RU" sz="4000" b="1" dirty="0" smtClean="0">
              <a:solidFill>
                <a:schemeClr val="tx2">
                  <a:lumMod val="75000"/>
                </a:schemeClr>
              </a:solidFill>
              <a:latin typeface="AnastasiaScript" pitchFamily="2" charset="0"/>
              <a:cs typeface="Times New Roman" pitchFamily="18" charset="0"/>
            </a:endParaRPr>
          </a:p>
          <a:p>
            <a:pPr algn="l"/>
            <a:endParaRPr lang="ru-RU" sz="4000" b="1" dirty="0" smtClean="0">
              <a:solidFill>
                <a:schemeClr val="tx2">
                  <a:lumMod val="75000"/>
                </a:schemeClr>
              </a:solidFill>
              <a:latin typeface="AnastasiaScript" pitchFamily="2" charset="0"/>
              <a:cs typeface="Times New Roman" pitchFamily="18" charset="0"/>
            </a:endParaRPr>
          </a:p>
        </p:txBody>
      </p:sp>
      <p:sp>
        <p:nvSpPr>
          <p:cNvPr id="10" name="Объект 2"/>
          <p:cNvSpPr txBox="1">
            <a:spLocks/>
          </p:cNvSpPr>
          <p:nvPr/>
        </p:nvSpPr>
        <p:spPr>
          <a:xfrm>
            <a:off x="395536" y="1268760"/>
            <a:ext cx="8373616" cy="313332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endParaRPr lang="ru-RU" i="1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937853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30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1000"/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42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77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  <p:bldP spid="7" grpId="0" build="p"/>
      <p:bldP spid="9" grpId="0" build="p"/>
      <p:bldP spid="1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бъект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8" name="Подзаголовок 2"/>
          <p:cNvSpPr txBox="1">
            <a:spLocks/>
          </p:cNvSpPr>
          <p:nvPr/>
        </p:nvSpPr>
        <p:spPr>
          <a:xfrm>
            <a:off x="395358" y="232048"/>
            <a:ext cx="8352928" cy="82068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i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Измени слова, чтобы гласная стала ударной</a:t>
            </a:r>
            <a:r>
              <a:rPr lang="ru-RU" sz="4000" b="1" dirty="0" smtClean="0">
                <a:solidFill>
                  <a:schemeClr val="tx2">
                    <a:lumMod val="75000"/>
                  </a:schemeClr>
                </a:solidFill>
                <a:latin typeface="AnastasiaScript" pitchFamily="2" charset="0"/>
                <a:cs typeface="Times New Roman" pitchFamily="18" charset="0"/>
              </a:rPr>
              <a:t> </a:t>
            </a:r>
            <a:endParaRPr lang="ru-RU" sz="4000" i="1" dirty="0" smtClean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l"/>
            <a:endParaRPr lang="ru-RU" sz="4000" b="1" dirty="0" smtClean="0">
              <a:solidFill>
                <a:schemeClr val="tx2">
                  <a:lumMod val="75000"/>
                </a:schemeClr>
              </a:solidFill>
              <a:latin typeface="AnastasiaScript" pitchFamily="2" charset="0"/>
              <a:cs typeface="Times New Roman" pitchFamily="18" charset="0"/>
            </a:endParaRPr>
          </a:p>
          <a:p>
            <a:pPr algn="l"/>
            <a:endParaRPr lang="ru-RU" sz="4000" b="1" dirty="0" smtClean="0">
              <a:solidFill>
                <a:schemeClr val="tx2">
                  <a:lumMod val="75000"/>
                </a:schemeClr>
              </a:solidFill>
              <a:latin typeface="AnastasiaScript" pitchFamily="2" charset="0"/>
              <a:cs typeface="Times New Roman" pitchFamily="18" charset="0"/>
            </a:endParaRPr>
          </a:p>
          <a:p>
            <a:pPr algn="l"/>
            <a:endParaRPr lang="ru-RU" sz="4000" b="1" dirty="0" smtClean="0">
              <a:solidFill>
                <a:schemeClr val="tx2">
                  <a:lumMod val="75000"/>
                </a:schemeClr>
              </a:solidFill>
              <a:latin typeface="AnastasiaScript" pitchFamily="2" charset="0"/>
              <a:cs typeface="Times New Roman" pitchFamily="18" charset="0"/>
            </a:endParaRPr>
          </a:p>
          <a:p>
            <a:pPr algn="l"/>
            <a:endParaRPr lang="ru-RU" sz="4000" b="1" dirty="0" smtClean="0">
              <a:solidFill>
                <a:schemeClr val="tx2">
                  <a:lumMod val="75000"/>
                </a:schemeClr>
              </a:solidFill>
              <a:latin typeface="AnastasiaScript" pitchFamily="2" charset="0"/>
              <a:cs typeface="Times New Roman" pitchFamily="18" charset="0"/>
            </a:endParaRPr>
          </a:p>
          <a:p>
            <a:pPr algn="l"/>
            <a:endParaRPr lang="ru-RU" sz="4000" b="1" dirty="0" smtClean="0">
              <a:solidFill>
                <a:schemeClr val="tx2">
                  <a:lumMod val="75000"/>
                </a:schemeClr>
              </a:solidFill>
              <a:latin typeface="AnastasiaScript" pitchFamily="2" charset="0"/>
              <a:cs typeface="Times New Roman" pitchFamily="18" charset="0"/>
            </a:endParaRPr>
          </a:p>
          <a:p>
            <a:pPr algn="l"/>
            <a:endParaRPr lang="ru-RU" sz="4000" b="1" dirty="0" smtClean="0">
              <a:solidFill>
                <a:schemeClr val="tx2">
                  <a:lumMod val="75000"/>
                </a:schemeClr>
              </a:solidFill>
              <a:latin typeface="AnastasiaScript" pitchFamily="2" charset="0"/>
              <a:cs typeface="Times New Roman" pitchFamily="18" charset="0"/>
            </a:endParaRPr>
          </a:p>
          <a:p>
            <a:pPr algn="l"/>
            <a:endParaRPr lang="ru-RU" sz="4000" b="1" dirty="0" smtClean="0">
              <a:solidFill>
                <a:schemeClr val="tx2">
                  <a:lumMod val="75000"/>
                </a:schemeClr>
              </a:solidFill>
              <a:latin typeface="AnastasiaScript" pitchFamily="2" charset="0"/>
              <a:cs typeface="Times New Roman" pitchFamily="18" charset="0"/>
            </a:endParaRPr>
          </a:p>
          <a:p>
            <a:pPr algn="l"/>
            <a:endParaRPr lang="ru-RU" sz="4000" b="1" dirty="0" smtClean="0">
              <a:solidFill>
                <a:schemeClr val="tx2">
                  <a:lumMod val="75000"/>
                </a:schemeClr>
              </a:solidFill>
              <a:latin typeface="AnastasiaScript" pitchFamily="2" charset="0"/>
              <a:cs typeface="Times New Roman" pitchFamily="18" charset="0"/>
            </a:endParaRPr>
          </a:p>
          <a:p>
            <a:pPr algn="l"/>
            <a:endParaRPr lang="ru-RU" sz="4000" b="1" dirty="0" smtClean="0">
              <a:solidFill>
                <a:schemeClr val="tx2">
                  <a:lumMod val="75000"/>
                </a:schemeClr>
              </a:solidFill>
              <a:latin typeface="AnastasiaScript" pitchFamily="2" charset="0"/>
              <a:cs typeface="Times New Roman" pitchFamily="18" charset="0"/>
            </a:endParaRPr>
          </a:p>
          <a:p>
            <a:pPr algn="l"/>
            <a:endParaRPr lang="ru-RU" sz="4000" b="1" dirty="0" smtClean="0">
              <a:solidFill>
                <a:schemeClr val="tx2">
                  <a:lumMod val="75000"/>
                </a:schemeClr>
              </a:solidFill>
              <a:latin typeface="AnastasiaScript" pitchFamily="2" charset="0"/>
              <a:cs typeface="Times New Roman" pitchFamily="18" charset="0"/>
            </a:endParaRPr>
          </a:p>
          <a:p>
            <a:pPr algn="l"/>
            <a:endParaRPr lang="ru-RU" sz="4000" b="1" dirty="0" smtClean="0">
              <a:solidFill>
                <a:schemeClr val="tx2">
                  <a:lumMod val="75000"/>
                </a:schemeClr>
              </a:solidFill>
              <a:latin typeface="AnastasiaScript" pitchFamily="2" charset="0"/>
              <a:cs typeface="Times New Roman" pitchFamily="18" charset="0"/>
            </a:endParaRPr>
          </a:p>
          <a:p>
            <a:pPr algn="l"/>
            <a:endParaRPr lang="ru-RU" sz="4000" b="1" dirty="0" smtClean="0">
              <a:solidFill>
                <a:schemeClr val="tx2">
                  <a:lumMod val="75000"/>
                </a:schemeClr>
              </a:solidFill>
              <a:latin typeface="AnastasiaScript" pitchFamily="2" charset="0"/>
              <a:cs typeface="Times New Roman" pitchFamily="18" charset="0"/>
            </a:endParaRPr>
          </a:p>
          <a:p>
            <a:pPr algn="l"/>
            <a:endParaRPr lang="ru-RU" sz="4000" b="1" dirty="0" smtClean="0">
              <a:solidFill>
                <a:schemeClr val="tx2">
                  <a:lumMod val="75000"/>
                </a:schemeClr>
              </a:solidFill>
              <a:latin typeface="AnastasiaScript" pitchFamily="2" charset="0"/>
              <a:cs typeface="Times New Roman" pitchFamily="18" charset="0"/>
            </a:endParaRPr>
          </a:p>
          <a:p>
            <a:pPr algn="l"/>
            <a:endParaRPr lang="ru-RU" sz="4000" b="1" dirty="0" smtClean="0">
              <a:solidFill>
                <a:schemeClr val="tx2">
                  <a:lumMod val="75000"/>
                </a:schemeClr>
              </a:solidFill>
              <a:latin typeface="AnastasiaScript" pitchFamily="2" charset="0"/>
              <a:cs typeface="Times New Roman" pitchFamily="18" charset="0"/>
            </a:endParaRPr>
          </a:p>
          <a:p>
            <a:pPr algn="l"/>
            <a:endParaRPr lang="ru-RU" sz="4000" b="1" dirty="0" smtClean="0">
              <a:solidFill>
                <a:schemeClr val="tx2">
                  <a:lumMod val="75000"/>
                </a:schemeClr>
              </a:solidFill>
              <a:latin typeface="AnastasiaScript" pitchFamily="2" charset="0"/>
              <a:cs typeface="Times New Roman" pitchFamily="18" charset="0"/>
            </a:endParaRPr>
          </a:p>
        </p:txBody>
      </p:sp>
      <p:sp>
        <p:nvSpPr>
          <p:cNvPr id="9" name="Объект 2"/>
          <p:cNvSpPr txBox="1">
            <a:spLocks/>
          </p:cNvSpPr>
          <p:nvPr/>
        </p:nvSpPr>
        <p:spPr>
          <a:xfrm>
            <a:off x="1331640" y="1600200"/>
            <a:ext cx="7355160" cy="44930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ru-RU" smtClean="0"/>
              <a:t> д.жди -                               св.ча  -          </a:t>
            </a:r>
          </a:p>
          <a:p>
            <a:pPr marL="0" indent="0">
              <a:buFont typeface="Arial" pitchFamily="34" charset="0"/>
              <a:buNone/>
            </a:pPr>
            <a:r>
              <a:rPr lang="ru-RU" smtClean="0"/>
              <a:t> х.лода -                              дл.на -        </a:t>
            </a:r>
          </a:p>
          <a:p>
            <a:pPr marL="0" indent="0">
              <a:buFont typeface="Arial" pitchFamily="34" charset="0"/>
              <a:buNone/>
            </a:pPr>
            <a:r>
              <a:rPr lang="ru-RU" smtClean="0"/>
              <a:t>  л.сты-                                ст.кло –</a:t>
            </a:r>
          </a:p>
          <a:p>
            <a:pPr marL="0" indent="0">
              <a:buFont typeface="Arial" pitchFamily="34" charset="0"/>
              <a:buNone/>
            </a:pPr>
            <a:r>
              <a:rPr lang="ru-RU" smtClean="0">
                <a:latin typeface="+mj-lt"/>
                <a:cs typeface="Times New Roman" pitchFamily="18" charset="0"/>
              </a:rPr>
              <a:t>гр.чи -                                  ч.сло – </a:t>
            </a:r>
          </a:p>
          <a:p>
            <a:pPr marL="0" indent="0">
              <a:buFont typeface="Arial" pitchFamily="34" charset="0"/>
              <a:buNone/>
            </a:pPr>
            <a:r>
              <a:rPr lang="ru-RU" smtClean="0">
                <a:latin typeface="+mj-lt"/>
                <a:cs typeface="Times New Roman" pitchFamily="18" charset="0"/>
              </a:rPr>
              <a:t>ш.рфы -                               оз.ро –</a:t>
            </a:r>
          </a:p>
          <a:p>
            <a:pPr marL="0" indent="0">
              <a:buFont typeface="Arial" pitchFamily="34" charset="0"/>
              <a:buNone/>
            </a:pPr>
            <a:r>
              <a:rPr lang="ru-RU" smtClean="0">
                <a:latin typeface="+mj-lt"/>
                <a:cs typeface="Times New Roman" pitchFamily="18" charset="0"/>
              </a:rPr>
              <a:t>сл.ва -                                 гн.здо – </a:t>
            </a:r>
          </a:p>
          <a:p>
            <a:pPr marL="0" indent="0">
              <a:buFont typeface="Arial" pitchFamily="34" charset="0"/>
              <a:buNone/>
            </a:pPr>
            <a:r>
              <a:rPr lang="ru-RU" smtClean="0">
                <a:latin typeface="+mj-lt"/>
                <a:cs typeface="Times New Roman" pitchFamily="18" charset="0"/>
              </a:rPr>
              <a:t>б.бры -                                тр.па -  </a:t>
            </a:r>
          </a:p>
          <a:p>
            <a:pPr marL="0" indent="0">
              <a:buFont typeface="Arial" pitchFamily="34" charset="0"/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242005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31640" y="1600200"/>
            <a:ext cx="7355160" cy="449309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i="1" dirty="0" smtClean="0">
                <a:latin typeface="Ariston" pitchFamily="66" charset="0"/>
              </a:rPr>
              <a:t>Диктант с </a:t>
            </a:r>
            <a:r>
              <a:rPr lang="ru-RU" i="1" smtClean="0">
                <a:latin typeface="Ariston" pitchFamily="66" charset="0"/>
              </a:rPr>
              <a:t>гра</a:t>
            </a:r>
            <a:r>
              <a:rPr lang="ru-RU" i="1">
                <a:latin typeface="Ariston" pitchFamily="66" charset="0"/>
                <a:cs typeface="Times New Roman" pitchFamily="18" charset="0"/>
              </a:rPr>
              <a:t>м</a:t>
            </a:r>
            <a:r>
              <a:rPr lang="ru-RU" i="1" smtClean="0">
                <a:latin typeface="Ariston" pitchFamily="66" charset="0"/>
              </a:rPr>
              <a:t>матическим </a:t>
            </a:r>
            <a:r>
              <a:rPr lang="ru-RU" i="1" smtClean="0">
                <a:latin typeface="Ariston" pitchFamily="66" charset="0"/>
              </a:rPr>
              <a:t>задание</a:t>
            </a:r>
            <a:r>
              <a:rPr lang="ru-RU" i="1" smtClean="0">
                <a:latin typeface="Ariston" pitchFamily="66" charset="0"/>
              </a:rPr>
              <a:t>м</a:t>
            </a:r>
            <a:r>
              <a:rPr lang="ru-RU" i="1" dirty="0" smtClean="0">
                <a:latin typeface="Ariston" pitchFamily="66" charset="0"/>
              </a:rPr>
              <a:t>:</a:t>
            </a:r>
          </a:p>
          <a:p>
            <a:pPr marL="0" indent="0">
              <a:buNone/>
            </a:pPr>
            <a:endParaRPr lang="ru-RU" i="1" dirty="0">
              <a:latin typeface="Ariston" pitchFamily="66" charset="0"/>
            </a:endParaRPr>
          </a:p>
          <a:p>
            <a:pPr marL="514350" indent="-514350">
              <a:buAutoNum type="arabicParenR"/>
            </a:pPr>
            <a:r>
              <a:rPr lang="ru-RU" i="1" dirty="0" smtClean="0">
                <a:latin typeface="Ariston" pitchFamily="66" charset="0"/>
              </a:rPr>
              <a:t>Поставь ударение над словами первого предложения.</a:t>
            </a:r>
          </a:p>
          <a:p>
            <a:pPr marL="514350" indent="-514350">
              <a:buAutoNum type="arabicParenR"/>
            </a:pPr>
            <a:r>
              <a:rPr lang="ru-RU" i="1" dirty="0" smtClean="0">
                <a:latin typeface="Ariston" pitchFamily="66" charset="0"/>
              </a:rPr>
              <a:t>Во втором предложении подчеркните буквы, обозначающие мягкость согласных звуков.</a:t>
            </a:r>
            <a:endParaRPr lang="ru-RU" i="1" dirty="0">
              <a:latin typeface="Ariston" pitchFamily="66" charset="0"/>
            </a:endParaRPr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647452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latin typeface="AnastasiaScript" pitchFamily="2" charset="0"/>
              </a:rPr>
              <a:t>Образуйте новые слова:</a:t>
            </a:r>
            <a:endParaRPr lang="ru-RU" b="1" dirty="0">
              <a:latin typeface="AnastasiaScript" pitchFamily="2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324744"/>
          </a:xfrm>
        </p:spPr>
        <p:txBody>
          <a:bodyPr/>
          <a:lstStyle/>
          <a:p>
            <a:pPr marL="0" indent="0">
              <a:buNone/>
            </a:pP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Первоклассница --</a:t>
            </a:r>
            <a:endParaRPr lang="ru-RU" i="1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Объект 2"/>
          <p:cNvSpPr txBox="1">
            <a:spLocks/>
          </p:cNvSpPr>
          <p:nvPr/>
        </p:nvSpPr>
        <p:spPr>
          <a:xfrm>
            <a:off x="395536" y="3077345"/>
            <a:ext cx="8373616" cy="13247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endParaRPr lang="ru-RU" i="1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556498" y="2276872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b="1" dirty="0" smtClean="0">
                <a:latin typeface="AnastasiaScript" pitchFamily="2" charset="0"/>
              </a:rPr>
              <a:t>Малина, ежевика, арбуз, земляника -- </a:t>
            </a:r>
            <a:endParaRPr lang="ru-RU" b="1" dirty="0">
              <a:latin typeface="AnastasiaScript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309370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2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2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3" presetClass="entr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3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3" grpId="1" build="p"/>
      <p:bldP spid="4" grpId="0"/>
      <p:bldP spid="5" grpId="0"/>
      <p:bldP spid="5" grpId="1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154</TotalTime>
  <Words>157</Words>
  <Application>Microsoft Office PowerPoint</Application>
  <PresentationFormat>Экран (4:3)</PresentationFormat>
  <Paragraphs>113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Тема Office</vt:lpstr>
      <vt:lpstr>1 февраля. Классная работа. </vt:lpstr>
      <vt:lpstr>Коллективная работа: перепишем письмо в тетрадь без ошибок.</vt:lpstr>
      <vt:lpstr>Презентация PowerPoint</vt:lpstr>
      <vt:lpstr>Презентация PowerPoint</vt:lpstr>
      <vt:lpstr>Презентация PowerPoint</vt:lpstr>
      <vt:lpstr>Образуйте новые слова: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18 января. Классная работа. Хлеб – всему голова.</dc:title>
  <dc:creator>Елена</dc:creator>
  <cp:lastModifiedBy>Елена</cp:lastModifiedBy>
  <cp:revision>18</cp:revision>
  <dcterms:created xsi:type="dcterms:W3CDTF">2016-01-17T08:41:45Z</dcterms:created>
  <dcterms:modified xsi:type="dcterms:W3CDTF">2016-01-31T06:31:03Z</dcterms:modified>
</cp:coreProperties>
</file>