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image89O03LW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277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1"/>
            <a:ext cx="5940152" cy="10527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УКРАЙЧЕНКО А.А.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/>
              <a:t>РУССКИЙ СОЛДАТ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2276872"/>
            <a:ext cx="3312368" cy="12961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Дедушке – </a:t>
            </a:r>
            <a:r>
              <a:rPr lang="ru-RU" dirty="0" err="1" smtClean="0">
                <a:solidFill>
                  <a:schemeClr val="bg1"/>
                </a:solidFill>
              </a:rPr>
              <a:t>Супруненко</a:t>
            </a:r>
            <a:r>
              <a:rPr lang="ru-RU" dirty="0" smtClean="0">
                <a:solidFill>
                  <a:schemeClr val="bg1"/>
                </a:solidFill>
              </a:rPr>
              <a:t> Семёну Ефимовичу, погибшему в 1942-м в Крыму на </a:t>
            </a:r>
            <a:r>
              <a:rPr lang="ru-RU" dirty="0" err="1" smtClean="0">
                <a:solidFill>
                  <a:schemeClr val="bg1"/>
                </a:solidFill>
              </a:rPr>
              <a:t>Ак-Монае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27612"/>
          <a:ext cx="4968552" cy="6802006"/>
        </p:xfrm>
        <a:graphic>
          <a:graphicData uri="http://schemas.openxmlformats.org/drawingml/2006/table">
            <a:tbl>
              <a:tblPr/>
              <a:tblGrid>
                <a:gridCol w="4968552"/>
              </a:tblGrid>
              <a:tr h="147263"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263">
                <a:tc>
                  <a:txBody>
                    <a:bodyPr/>
                    <a:lstStyle/>
                    <a:p>
                      <a:endParaRPr lang="ru-RU" sz="7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59">
                <a:tc>
                  <a:txBody>
                    <a:bodyPr/>
                    <a:lstStyle/>
                    <a:p>
                      <a:endParaRPr lang="ru-RU" sz="7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17953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Он собой закрывал амбразуры,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И моря переходил он вброд.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Их тысячи бросались под пули,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Их сотни косил пулемет.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Снег ему  был одеялом, 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Спал он на голой Земле.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Земля берегла его, знала,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Победа придет по весне.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Не раз ходил в штыковую,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«Катюшей» врагам давал </a:t>
                      </a:r>
                      <a:r>
                        <a:rPr lang="ru-RU" sz="1400" b="1" i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b="1" i="1" dirty="0" smtClean="0">
                          <a:solidFill>
                            <a:schemeClr val="bg1"/>
                          </a:solidFill>
                        </a:rPr>
                        <a:t>прикурить</a:t>
                      </a: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.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В 41-м столицу родную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От фашистской заразы </a:t>
                      </a:r>
                      <a:r>
                        <a:rPr lang="ru-RU" sz="1400" b="1" i="1" dirty="0" smtClean="0">
                          <a:solidFill>
                            <a:schemeClr val="bg1"/>
                          </a:solidFill>
                        </a:rPr>
                        <a:t>пришлось</a:t>
                      </a:r>
                      <a:r>
                        <a:rPr lang="ru-RU" sz="1400" b="1" i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400" b="1" i="1" dirty="0" smtClean="0">
                          <a:solidFill>
                            <a:schemeClr val="bg1"/>
                          </a:solidFill>
                        </a:rPr>
                        <a:t>защитить</a:t>
                      </a: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.                       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И погнал он немца на запад,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Туда, откуда эта тварь приползла.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Волга стонала, умирал Ленинград,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Но все-таки Курском рассвет запылал!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И дошел до вражьего дома,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В парке Берлина стоит он сейчас.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Уставший, спасая ребенка,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Простой он – Русский Солдат</a:t>
                      </a:r>
                      <a:r>
                        <a:rPr lang="ru-RU" sz="1400" b="1" i="1" dirty="0" smtClean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18">
                <a:tc>
                  <a:txBody>
                    <a:bodyPr/>
                    <a:lstStyle/>
                    <a:p>
                      <a:pPr algn="l"/>
                      <a:endParaRPr lang="ru-RU" sz="14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1398"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И когда стою у Вечного огня,             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Я думаю о том солдате,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Который, не щадя себя,</a:t>
                      </a:r>
                      <a:br>
                        <a:rPr lang="ru-RU" sz="1400" b="1" i="1" dirty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i="1" dirty="0">
                          <a:solidFill>
                            <a:schemeClr val="bg1"/>
                          </a:solidFill>
                        </a:rPr>
                        <a:t>Дал нам жизнь и мир, ребята...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cs625517.vk.me/v625517330/26088/P41QWRfAA4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70609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УКРАЙЧЕНКО А.А. ВОЛОНТЁРЫ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340768"/>
            <a:ext cx="666023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chemeClr val="bg1"/>
                </a:solidFill>
              </a:rPr>
              <a:t>Есть ли герои в современной России?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На этот вопрос ответим мы: «Да!».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Это они укрощают стихии,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Приходят на помощь, когда она так нужна.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/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Они – пожарные, они – водители, они – монтеры,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Разные они, но, словом одним – волонтеры.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/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Не за деньги, не за звания и чины -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Бескорыстно к людям приходят они.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Тушат пожары, ищут детей,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Молиться нам нужно на этих людей.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/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Они – пожарные, они – водители, они – монтеры,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Разные они, но, словом одним – волонтеры.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/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3068960"/>
            <a:ext cx="471601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chemeClr val="bg1"/>
                </a:solidFill>
              </a:rPr>
              <a:t>Не ждут они для себя наград,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Хотя, бывает, и ночами не спят.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Защищают леса, спасая природу,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Лечат зверей, даря им свободу.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/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Они – пожарные, они – водители, они – монтеры,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Разные они, но, словом одним – волонтеры.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/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Не заметны эти люди в толпе,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Им внимание наше не нужно.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Но, не дай Бог, случись беде -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Любое горе им не чуждо.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/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Они – пожарные, они – водители, они – монтеры, </a:t>
            </a:r>
            <a:br>
              <a:rPr lang="ru-RU" sz="1400" b="1" i="1" dirty="0" smtClean="0">
                <a:solidFill>
                  <a:schemeClr val="bg1"/>
                </a:solidFill>
              </a:rPr>
            </a:br>
            <a:r>
              <a:rPr lang="ru-RU" sz="1400" b="1" i="1" dirty="0" smtClean="0">
                <a:solidFill>
                  <a:schemeClr val="bg1"/>
                </a:solidFill>
              </a:rPr>
              <a:t>Разные они, но, словом одним – волонтеры.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ru.convdocs.org/pars_docs/refs/471/470854/470854_html_m493a2c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446449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УКРАЙЧЕНКО А.А.</a:t>
            </a:r>
            <a:br>
              <a:rPr lang="ru-RU" dirty="0" smtClean="0"/>
            </a:br>
            <a:r>
              <a:rPr lang="ru-RU" dirty="0" smtClean="0"/>
              <a:t>СТРАНЫ АФРИКИ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437112"/>
            <a:ext cx="3672408" cy="21602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          </a:t>
            </a:r>
            <a:r>
              <a:rPr lang="ru-RU" sz="1200" dirty="0" smtClean="0">
                <a:solidFill>
                  <a:schemeClr val="bg1"/>
                </a:solidFill>
              </a:rPr>
              <a:t>Карта Африки непостоянна, так, в 2011 году на месте Судана образовалось два государства: Южный Судан и Северный Судан. На территории Сомали, кроме Сомалийской Республики, существует два десятка непризнанных государств, самыми известными из которых являются: </a:t>
            </a:r>
            <a:r>
              <a:rPr lang="ru-RU" sz="1200" dirty="0" err="1" smtClean="0">
                <a:solidFill>
                  <a:schemeClr val="bg1"/>
                </a:solidFill>
              </a:rPr>
              <a:t>Джубаленд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Галмудуг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Пунтленд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Азания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Маахир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Авдалленд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Рас-Касайр</a:t>
            </a:r>
            <a:r>
              <a:rPr lang="ru-RU" sz="1200" dirty="0" smtClean="0">
                <a:solidFill>
                  <a:schemeClr val="bg1"/>
                </a:solidFill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</a:rPr>
              <a:t>Симан-ие-Сиб</a:t>
            </a:r>
            <a:r>
              <a:rPr lang="ru-RU" sz="1200" dirty="0" smtClean="0">
                <a:solidFill>
                  <a:schemeClr val="bg1"/>
                </a:solidFill>
              </a:rPr>
              <a:t>, Исламский Эмират Сомали и Республика </a:t>
            </a:r>
            <a:r>
              <a:rPr lang="ru-RU" sz="1200" dirty="0" err="1" smtClean="0">
                <a:solidFill>
                  <a:schemeClr val="bg1"/>
                </a:solidFill>
              </a:rPr>
              <a:t>Сомалиленд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0"/>
            <a:ext cx="5004048" cy="7205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Египет, Кения, Мали,                               </a:t>
            </a:r>
            <a:br>
              <a:rPr lang="ru-RU" b="1" i="1" dirty="0" smtClean="0"/>
            </a:br>
            <a:r>
              <a:rPr lang="ru-RU" b="1" i="1" dirty="0" smtClean="0"/>
              <a:t>Эфиопия, Либерия и Сомали.                        </a:t>
            </a:r>
            <a:br>
              <a:rPr lang="ru-RU" b="1" i="1" dirty="0" smtClean="0"/>
            </a:br>
            <a:r>
              <a:rPr lang="ru-RU" b="1" i="1" dirty="0" smtClean="0"/>
              <a:t>Западная Сахара, Зимбабве, Габон,                   </a:t>
            </a:r>
            <a:br>
              <a:rPr lang="ru-RU" b="1" i="1" dirty="0" smtClean="0"/>
            </a:br>
            <a:r>
              <a:rPr lang="ru-RU" b="1" i="1" dirty="0" smtClean="0"/>
              <a:t>Сьерра-Леоне, Тунис, Реюньон. 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Маврикий, Джибути, Ботсвана, </a:t>
            </a:r>
            <a:br>
              <a:rPr lang="ru-RU" b="1" i="1" dirty="0" smtClean="0"/>
            </a:br>
            <a:r>
              <a:rPr lang="ru-RU" b="1" i="1" dirty="0" smtClean="0"/>
              <a:t>Сан-Томе и Принсипи и Гана.                   </a:t>
            </a:r>
            <a:br>
              <a:rPr lang="ru-RU" b="1" i="1" dirty="0" smtClean="0"/>
            </a:br>
            <a:r>
              <a:rPr lang="ru-RU" b="1" i="1" dirty="0" smtClean="0"/>
              <a:t>Того, Намибия и Замбия,</a:t>
            </a:r>
            <a:br>
              <a:rPr lang="ru-RU" b="1" i="1" dirty="0" smtClean="0"/>
            </a:br>
            <a:r>
              <a:rPr lang="ru-RU" b="1" i="1" dirty="0" smtClean="0"/>
              <a:t>Кабо-Верде, Ангола, Гамбия. </a:t>
            </a:r>
            <a:br>
              <a:rPr lang="ru-RU" b="1" i="1" dirty="0" smtClean="0"/>
            </a:br>
            <a:r>
              <a:rPr lang="ru-RU" b="1" i="1" dirty="0" smtClean="0"/>
              <a:t>                                                 </a:t>
            </a:r>
            <a:br>
              <a:rPr lang="ru-RU" b="1" i="1" dirty="0" smtClean="0"/>
            </a:br>
            <a:r>
              <a:rPr lang="ru-RU" b="1" i="1" dirty="0" smtClean="0"/>
              <a:t>Танзания, Малави, Чад и Руанда,                            </a:t>
            </a:r>
            <a:br>
              <a:rPr lang="ru-RU" b="1" i="1" dirty="0" smtClean="0"/>
            </a:br>
            <a:r>
              <a:rPr lang="ru-RU" b="1" i="1" dirty="0" smtClean="0"/>
              <a:t>Мозамбик, Свазиленд и Уганда.                     </a:t>
            </a:r>
            <a:br>
              <a:rPr lang="ru-RU" b="1" i="1" dirty="0" smtClean="0"/>
            </a:br>
            <a:r>
              <a:rPr lang="ru-RU" b="1" i="1" dirty="0" smtClean="0"/>
              <a:t>Марокко, Бурунди, Мадагаскар,                     </a:t>
            </a:r>
            <a:br>
              <a:rPr lang="ru-RU" b="1" i="1" dirty="0" smtClean="0"/>
            </a:br>
            <a:r>
              <a:rPr lang="ru-RU" b="1" i="1" dirty="0" err="1" smtClean="0"/>
              <a:t>Коморы</a:t>
            </a:r>
            <a:r>
              <a:rPr lang="ru-RU" b="1" i="1" dirty="0" smtClean="0"/>
              <a:t>, Сейшелы и </a:t>
            </a:r>
            <a:r>
              <a:rPr lang="ru-RU" b="1" i="1" dirty="0" err="1" smtClean="0"/>
              <a:t>Кот-д,Ивуар</a:t>
            </a:r>
            <a:r>
              <a:rPr lang="ru-RU" b="1" i="1" dirty="0" smtClean="0"/>
              <a:t>.</a:t>
            </a:r>
            <a:br>
              <a:rPr lang="ru-RU" b="1" i="1" dirty="0" smtClean="0"/>
            </a:br>
            <a:r>
              <a:rPr lang="ru-RU" b="1" i="1" dirty="0" smtClean="0"/>
              <a:t>  </a:t>
            </a:r>
            <a:br>
              <a:rPr lang="ru-RU" b="1" i="1" dirty="0" smtClean="0"/>
            </a:br>
            <a:r>
              <a:rPr lang="ru-RU" b="1" i="1" dirty="0" smtClean="0"/>
              <a:t>Бенин, Гвинея и Алжир,</a:t>
            </a:r>
            <a:br>
              <a:rPr lang="ru-RU" b="1" i="1" dirty="0" smtClean="0"/>
            </a:br>
            <a:r>
              <a:rPr lang="ru-RU" b="1" i="1" dirty="0" smtClean="0"/>
              <a:t>Ливия, Камерун, Конго (Заир).                </a:t>
            </a:r>
            <a:br>
              <a:rPr lang="ru-RU" b="1" i="1" dirty="0" smtClean="0"/>
            </a:br>
            <a:r>
              <a:rPr lang="ru-RU" b="1" i="1" dirty="0" smtClean="0"/>
              <a:t>Гвинея-Бисау, Конго, Лесото,             </a:t>
            </a:r>
            <a:br>
              <a:rPr lang="ru-RU" b="1" i="1" dirty="0" smtClean="0"/>
            </a:br>
            <a:r>
              <a:rPr lang="ru-RU" b="1" i="1" dirty="0" smtClean="0"/>
              <a:t>Буркина-Фасо, Судан и Майотта.                          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Нигерия, ЮАР, Эритрея и Сенегал-                             </a:t>
            </a:r>
            <a:br>
              <a:rPr lang="ru-RU" b="1" i="1" dirty="0" smtClean="0"/>
            </a:br>
            <a:r>
              <a:rPr lang="ru-RU" b="1" i="1" dirty="0" smtClean="0"/>
              <a:t>Все страны Африки здесь я назвал. </a:t>
            </a:r>
            <a:br>
              <a:rPr lang="ru-RU" b="1" i="1" dirty="0" smtClean="0"/>
            </a:br>
            <a:r>
              <a:rPr lang="ru-RU" b="1" i="1" dirty="0" smtClean="0"/>
              <a:t>Экваториальная Гвинея, ЦАР и Нигер, </a:t>
            </a:r>
            <a:br>
              <a:rPr lang="ru-RU" b="1" i="1" dirty="0" smtClean="0"/>
            </a:br>
            <a:r>
              <a:rPr lang="ru-RU" b="1" i="1" dirty="0" smtClean="0"/>
              <a:t>Если не веришь, то по карте проверь!</a:t>
            </a:r>
            <a:endParaRPr lang="ru-RU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s02.infourok.ru/img/076a-0000cab9-ccc2a07e-604x3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9144000" cy="57606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274638"/>
            <a:ext cx="454684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УКРАЙЧЕНКО Н.Н.</a:t>
            </a:r>
            <a:br>
              <a:rPr lang="ru-RU" dirty="0" smtClean="0"/>
            </a:br>
            <a:r>
              <a:rPr lang="ru-RU" dirty="0" smtClean="0"/>
              <a:t>СТАНИЦА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96752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Красива ты, станица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В любое время года,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Когда растёт пшеница,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Наметены сугробы.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И в стужу, и в ненастье,</a:t>
            </a:r>
            <a:br>
              <a:rPr lang="ru-RU" sz="2400" b="1" i="1" dirty="0" smtClean="0"/>
            </a:br>
            <a:r>
              <a:rPr lang="ru-RU" sz="2400" b="1" i="1" dirty="0" smtClean="0"/>
              <a:t>По-прежнему прекрасна,</a:t>
            </a:r>
            <a:br>
              <a:rPr lang="ru-RU" sz="2400" b="1" i="1" dirty="0" smtClean="0"/>
            </a:br>
            <a:r>
              <a:rPr lang="ru-RU" sz="2400" b="1" i="1" dirty="0" smtClean="0"/>
              <a:t>Люблю тебя любую,</a:t>
            </a:r>
            <a:br>
              <a:rPr lang="ru-RU" sz="2400" b="1" i="1" dirty="0" smtClean="0"/>
            </a:br>
            <a:r>
              <a:rPr lang="ru-RU" sz="2400" b="1" i="1" dirty="0" smtClean="0"/>
              <a:t>Станицу дорогую!</a:t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509120"/>
            <a:ext cx="3528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Поля, цветы, природа -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Они мне так знакомы…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Любимей нет станицы-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Она мне часто снится.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s3.fotokto.ru/photo/full/236/2363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8873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УКРАЙЧЕНКО Н.Н.</a:t>
            </a:r>
            <a:br>
              <a:rPr lang="ru-RU" dirty="0" smtClean="0"/>
            </a:br>
            <a:r>
              <a:rPr lang="ru-RU" dirty="0" smtClean="0"/>
              <a:t>С ДНЁМ ПОБЕДЫ!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64088" y="1772817"/>
            <a:ext cx="3779912" cy="64807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i="1" dirty="0" smtClean="0"/>
              <a:t>Деду – Святец Николаю Илларионовичу, </a:t>
            </a:r>
            <a:br>
              <a:rPr lang="ru-RU" b="1" i="1" dirty="0" smtClean="0"/>
            </a:br>
            <a:r>
              <a:rPr lang="ru-RU" b="1" i="1" dirty="0" smtClean="0"/>
              <a:t>прошедшему Войну…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628800"/>
            <a:ext cx="60841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Прошла война, не слышно взрывов,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А нашим дедам снятся сны,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Что бой идет, и в них стреляют,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Как чудом выжили они.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/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И прячут слезы, вспоминая,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Друзей, погибших в той войне.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Несут цветы к могилам павших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По всей стране. По всей Земле…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/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И дети, внуки не забудут,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Кто мир и счастье подарил,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И вечно благодарны будут, </a:t>
            </a:r>
            <a:br>
              <a:rPr lang="ru-RU" sz="2400" b="1" i="1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Тем, кто фашистов победил.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УКРАЙЧЕНКО А.А. РУССКИЙ СОЛДАТ </vt:lpstr>
      <vt:lpstr>УКРАЙЧЕНКО А.А. ВОЛОНТЁРЫ</vt:lpstr>
      <vt:lpstr>УКРАЙЧЕНКО А.А. СТРАНЫ АФРИКИ</vt:lpstr>
      <vt:lpstr>УКРАЙЧЕНКО Н.Н. СТАНИЦА</vt:lpstr>
      <vt:lpstr>УКРАЙЧЕНКО Н.Н. С ДНЁМ ПОБЕДЫ!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УКРАЙЧЕНКО А.А. РУССКИЙ СОЛДАТ </dc:title>
  <dc:creator>днс</dc:creator>
  <cp:lastModifiedBy>днс</cp:lastModifiedBy>
  <cp:revision>1</cp:revision>
  <dcterms:created xsi:type="dcterms:W3CDTF">2016-01-31T11:27:07Z</dcterms:created>
  <dcterms:modified xsi:type="dcterms:W3CDTF">2016-01-31T11:30:33Z</dcterms:modified>
</cp:coreProperties>
</file>