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boiplaza.ru/wp-content/gallery/raznoe/flag-sssr-oboiplaza-ru-1920x108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3344"/>
            <a:ext cx="9144000" cy="5904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УКРАЙЧЕНКО А.А. </a:t>
            </a:r>
            <a:br>
              <a:rPr lang="ru-RU" dirty="0" smtClean="0"/>
            </a:br>
            <a:r>
              <a:rPr lang="ru-RU" dirty="0" smtClean="0"/>
              <a:t>СССР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292080" cy="7185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Повернуть бы время вспять –  </a:t>
            </a:r>
            <a:br>
              <a:rPr lang="ru-RU" sz="1200" b="1" i="1" dirty="0" smtClean="0"/>
            </a:br>
            <a:r>
              <a:rPr lang="ru-RU" sz="1200" b="1" i="1" dirty="0" smtClean="0"/>
              <a:t>Да в детстве своем опять побывать.  </a:t>
            </a:r>
            <a:br>
              <a:rPr lang="ru-RU" sz="1200" b="1" i="1" dirty="0" smtClean="0"/>
            </a:br>
            <a:r>
              <a:rPr lang="ru-RU" sz="1200" b="1" i="1" dirty="0" smtClean="0"/>
              <a:t>Чтоб снова Союз был сильной державой,  </a:t>
            </a:r>
            <a:br>
              <a:rPr lang="ru-RU" sz="1200" b="1" i="1" dirty="0" smtClean="0"/>
            </a:br>
            <a:r>
              <a:rPr lang="ru-RU" sz="1200" b="1" i="1" dirty="0" smtClean="0"/>
              <a:t>Страна перестала быть сточной канавой. 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i="1" dirty="0" smtClean="0">
                <a:solidFill>
                  <a:schemeClr val="bg1"/>
                </a:solidFill>
              </a:rPr>
              <a:t>Чтоб на улицах дети играли в Чапая,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Все ждали весны и Первого мая.   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Чтобы спички были за копейку,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Луноход на батарейках. 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/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Зимой чтоб снежные горки,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А по утрам – «Пионерские зорьки».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С авоськами ходили на рынок,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Купить там кефира пару бутылок.   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/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Чтоб к пистолетам – сухие пистоны,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А на кухне – горшочек с лимоном. 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Чтоб галстук алый на груди,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А по телевизору «Ну, Погоди!».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/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Чтобы Гайдар был не вор, а Герой,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И </a:t>
            </a:r>
            <a:r>
              <a:rPr lang="ru-RU" sz="1200" b="1" i="1" dirty="0" err="1" smtClean="0">
                <a:solidFill>
                  <a:schemeClr val="bg1"/>
                </a:solidFill>
              </a:rPr>
              <a:t>Мухтар</a:t>
            </a:r>
            <a:r>
              <a:rPr lang="ru-RU" sz="1200" b="1" i="1" dirty="0" smtClean="0">
                <a:solidFill>
                  <a:schemeClr val="bg1"/>
                </a:solidFill>
              </a:rPr>
              <a:t> чтоб был снова живой.   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Чтоб пили «</a:t>
            </a:r>
            <a:r>
              <a:rPr lang="ru-RU" sz="1200" b="1" i="1" dirty="0" err="1" smtClean="0">
                <a:solidFill>
                  <a:schemeClr val="bg1"/>
                </a:solidFill>
              </a:rPr>
              <a:t>Араду</a:t>
            </a:r>
            <a:r>
              <a:rPr lang="ru-RU" sz="1200" b="1" i="1" dirty="0" smtClean="0">
                <a:solidFill>
                  <a:schemeClr val="bg1"/>
                </a:solidFill>
              </a:rPr>
              <a:t>» в стеклянных бутылках,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Перья торчали у нас на затылках.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/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Когда родители приходили с работы,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Крутили по очереди калейдоскопы, 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Ели </a:t>
            </a:r>
            <a:r>
              <a:rPr lang="ru-RU" sz="1200" b="1" i="1" dirty="0" err="1" smtClean="0">
                <a:solidFill>
                  <a:schemeClr val="bg1"/>
                </a:solidFill>
              </a:rPr>
              <a:t>щербет</a:t>
            </a:r>
            <a:r>
              <a:rPr lang="ru-RU" sz="1200" b="1" i="1" dirty="0" smtClean="0">
                <a:solidFill>
                  <a:schemeClr val="bg1"/>
                </a:solidFill>
              </a:rPr>
              <a:t>, «Кара-Кум» и халву, 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Вкуса такого нигде не найду.   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/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Убегали пораньше на речку,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Из воска делали новые свечки,  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Собирали значки, марки меняли,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Наперегонки на велосипедах гоняли…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/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Детство прошло, развалился Союз.  </a:t>
            </a:r>
            <a:br>
              <a:rPr lang="ru-RU" sz="1200" b="1" i="1" dirty="0" smtClean="0">
                <a:solidFill>
                  <a:schemeClr val="bg1"/>
                </a:solidFill>
              </a:rPr>
            </a:br>
            <a:r>
              <a:rPr lang="ru-RU" sz="1200" b="1" i="1" dirty="0" smtClean="0">
                <a:solidFill>
                  <a:schemeClr val="bg1"/>
                </a:solidFill>
              </a:rPr>
              <a:t>Жаль, что туда никогда не вернусь...</a:t>
            </a:r>
            <a:endParaRPr lang="ru-RU" sz="1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20150607_124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6440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УКРАЙЧЕНКО А.А. </a:t>
            </a:r>
            <a:br>
              <a:rPr lang="ru-RU" dirty="0" smtClean="0"/>
            </a:br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24128" y="1700809"/>
            <a:ext cx="2962672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/>
              <a:t>Стих-перевертыш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0"/>
            <a:ext cx="6678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Россия – самая маленькая в мире страна,             </a:t>
            </a:r>
            <a:br>
              <a:rPr lang="ru-RU" b="1" i="1" dirty="0" smtClean="0"/>
            </a:br>
            <a:r>
              <a:rPr lang="ru-RU" b="1" i="1" dirty="0" smtClean="0"/>
              <a:t>К морям всех океанов выходит она.                  </a:t>
            </a:r>
            <a:br>
              <a:rPr lang="ru-RU" b="1" i="1" dirty="0" smtClean="0"/>
            </a:br>
            <a:r>
              <a:rPr lang="ru-RU" b="1" i="1" dirty="0" smtClean="0"/>
              <a:t>На севере Антарктика, где очень тепло,              </a:t>
            </a:r>
            <a:br>
              <a:rPr lang="ru-RU" b="1" i="1" dirty="0" smtClean="0"/>
            </a:br>
            <a:r>
              <a:rPr lang="ru-RU" b="1" i="1" dirty="0" smtClean="0"/>
              <a:t>На юге субтропики, там полгода темно.             </a:t>
            </a:r>
            <a:br>
              <a:rPr lang="ru-RU" b="1" i="1" dirty="0" smtClean="0"/>
            </a:br>
            <a:r>
              <a:rPr lang="ru-RU" b="1" i="1" dirty="0" smtClean="0"/>
              <a:t>На границе с Монголией плещется море,             </a:t>
            </a:r>
            <a:br>
              <a:rPr lang="ru-RU" b="1" i="1" dirty="0" smtClean="0"/>
            </a:br>
            <a:r>
              <a:rPr lang="ru-RU" b="1" i="1" dirty="0" smtClean="0"/>
              <a:t>Там небольшие территориальные споры:             </a:t>
            </a:r>
            <a:br>
              <a:rPr lang="ru-RU" b="1" i="1" dirty="0" smtClean="0"/>
            </a:br>
            <a:r>
              <a:rPr lang="ru-RU" b="1" i="1" dirty="0" smtClean="0"/>
              <a:t>Хочет вернуть себе эта страна -                     </a:t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bg1"/>
                </a:solidFill>
              </a:rPr>
              <a:t>Наши Малые Антильские острова.               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На востоке Балтика, край янтаря,                   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Здесь сам Магеллан бросал якоря.                 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На Дальнем Западе полуостров Камчатка,           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Выглядит он как большая рогатка.                 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Там есть гейзеры, вулканы и озеро Ханка,         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Растут ананасы, бананы и манго.                 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Город Саратов – наша столица,                   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Рядом с ним и самое крупное озеро Рица.           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 центре страны – Кавказские горы,               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Разделяют они Азии и Европы просторы.           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Белуха – их самая высокая гора,                   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Священная вершина японцев и армян.             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Стих продолжать нет больше сил,                 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Я много ошибок в нем допустил.                  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Попробуй исправить, не пропустив ни одну,          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Проверим, как знаешь свою родную страну.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20150607_124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УКРАЙЧЕНКО А.А. </a:t>
            </a:r>
            <a:br>
              <a:rPr lang="ru-RU" dirty="0" smtClean="0"/>
            </a:br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700809"/>
            <a:ext cx="4427984" cy="7200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Ответ на стих-перевертыш</a:t>
            </a:r>
            <a:endParaRPr lang="ru-RU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8847"/>
            <a:ext cx="6858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Россия – самая большая в мире страна, </a:t>
            </a:r>
            <a:br>
              <a:rPr lang="ru-RU" b="1" i="1" dirty="0" smtClean="0"/>
            </a:br>
            <a:r>
              <a:rPr lang="ru-RU" b="1" i="1" dirty="0" smtClean="0"/>
              <a:t>К морям трех океанов выходит она. </a:t>
            </a:r>
            <a:br>
              <a:rPr lang="ru-RU" b="1" i="1" dirty="0" smtClean="0"/>
            </a:br>
            <a:r>
              <a:rPr lang="ru-RU" b="1" i="1" dirty="0" smtClean="0"/>
              <a:t>На севере Арктика, где полгода темно, </a:t>
            </a:r>
            <a:br>
              <a:rPr lang="ru-RU" b="1" i="1" dirty="0" smtClean="0"/>
            </a:br>
            <a:r>
              <a:rPr lang="ru-RU" b="1" i="1" dirty="0" smtClean="0"/>
              <a:t>На юге субтропики, там очень тепло.  </a:t>
            </a:r>
            <a:br>
              <a:rPr lang="ru-RU" b="1" i="1" dirty="0" smtClean="0"/>
            </a:br>
            <a:r>
              <a:rPr lang="ru-RU" b="1" i="1" dirty="0" smtClean="0"/>
              <a:t>На границе с Японией плещется море, </a:t>
            </a:r>
            <a:br>
              <a:rPr lang="ru-RU" b="1" i="1" dirty="0" smtClean="0"/>
            </a:br>
            <a:r>
              <a:rPr lang="ru-RU" b="1" i="1" dirty="0" smtClean="0"/>
              <a:t>Там крупные территориальные споры: </a:t>
            </a:r>
            <a:br>
              <a:rPr lang="ru-RU" b="1" i="1" dirty="0" smtClean="0"/>
            </a:br>
            <a:r>
              <a:rPr lang="ru-RU" b="1" i="1" dirty="0" smtClean="0"/>
              <a:t>Хочет вернуть себе эта страна -  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Наши Курильские острова.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На западе Балтика, край янтаря,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Здесь Петр Великий бросал якоря.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На Дальнем Востоке полуостров Камчатка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Выглядит он как большая лопатка.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Есть гейзеры, вулканы, но нет озера Ханка,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И не растут там ананасы, бананы и манго.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Саратов - город хороший, но не столица,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И нет рядом с ним озера Рица.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центре страны Уральские горы,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Они разделяют Азии и Европы просторы.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Белуха – самая высокая Алтая гора,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У алтайцев священная вершина она.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Все ошибки нашлись и исправлены,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Все факты проверены и правильны.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Свою Родину мы любим и знаем, 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Ни на какую другую не променяем!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УКРАЙЧЕНКО А.А.  СССР</vt:lpstr>
      <vt:lpstr>УКРАЙЧЕНКО А.А.  РОССИЯ</vt:lpstr>
      <vt:lpstr>УКРАЙЧЕНКО А.А.  РОССИЯ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УКРАЙЧЕНКО А.А.  СССР</dc:title>
  <dc:creator>днс</dc:creator>
  <cp:lastModifiedBy>днс</cp:lastModifiedBy>
  <cp:revision>4</cp:revision>
  <dcterms:created xsi:type="dcterms:W3CDTF">2016-01-31T11:52:07Z</dcterms:created>
  <dcterms:modified xsi:type="dcterms:W3CDTF">2016-01-31T12:02:36Z</dcterms:modified>
</cp:coreProperties>
</file>