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knigamir.com/upload/iblock/64b/64b232b9c9051688d2c6475befb6b0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9" y="0"/>
            <a:ext cx="913531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200223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УКРАЙЧЕНКО А.А.</a:t>
            </a:r>
            <a:br>
              <a:rPr lang="ru-RU" b="1" i="1" dirty="0" smtClean="0"/>
            </a:br>
            <a:r>
              <a:rPr lang="ru-RU" b="1" i="1" dirty="0" smtClean="0"/>
              <a:t>ПОЛИТИЧЕСКАЯ КАРТА МИРА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996952"/>
            <a:ext cx="66602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Сто лет назад мир был иным,</a:t>
            </a:r>
            <a:br>
              <a:rPr lang="ru-RU" sz="2400" b="1" i="1" dirty="0" smtClean="0"/>
            </a:br>
            <a:r>
              <a:rPr lang="ru-RU" sz="2400" b="1" i="1" dirty="0" smtClean="0"/>
              <a:t>Взгляните-ка на карту:</a:t>
            </a:r>
            <a:br>
              <a:rPr lang="ru-RU" sz="2400" b="1" i="1" dirty="0" smtClean="0"/>
            </a:br>
            <a:r>
              <a:rPr lang="ru-RU" sz="2400" b="1" i="1" dirty="0" smtClean="0"/>
              <a:t>Колонии рассеялись как дым, </a:t>
            </a:r>
            <a:br>
              <a:rPr lang="ru-RU" sz="2400" b="1" i="1" dirty="0" smtClean="0"/>
            </a:br>
            <a:r>
              <a:rPr lang="ru-RU" sz="2400" b="1" i="1" dirty="0" smtClean="0"/>
              <a:t>И стали суверенны государства.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Изменчив мир, он не стоит на месте,</a:t>
            </a:r>
            <a:br>
              <a:rPr lang="ru-RU" sz="2400" b="1" i="1" dirty="0" smtClean="0"/>
            </a:br>
            <a:r>
              <a:rPr lang="ru-RU" sz="2400" b="1" i="1" dirty="0" smtClean="0"/>
              <a:t>Границы движутся туда-сюда.</a:t>
            </a:r>
            <a:br>
              <a:rPr lang="ru-RU" sz="2400" b="1" i="1" dirty="0" smtClean="0"/>
            </a:br>
            <a:r>
              <a:rPr lang="ru-RU" sz="2400" b="1" i="1" dirty="0" smtClean="0"/>
              <a:t>В мире стран сейчас за двести,</a:t>
            </a:r>
            <a:br>
              <a:rPr lang="ru-RU" sz="2400" b="1" i="1" dirty="0" smtClean="0"/>
            </a:br>
            <a:r>
              <a:rPr lang="ru-RU" sz="2400" b="1" i="1" dirty="0" smtClean="0"/>
              <a:t>И их число меняется всегда.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luxfon.com/pic/201203/1920x1080/luxfon.com-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УКРАЙЧЕНКО Н.Н.</a:t>
            </a:r>
            <a:br>
              <a:rPr lang="ru-RU" b="1" i="1" dirty="0" smtClean="0"/>
            </a:br>
            <a:r>
              <a:rPr lang="ru-RU" b="1" i="1" dirty="0" smtClean="0"/>
              <a:t>ПУСТЫНЯ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573016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Пустыня. Здесь всегда жара,                                       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Нет речки или даже лужи.                                           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Какая б ни была пора,  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Пески метут сильнее лютой стужи.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                                                                             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Хоть солнце светит круглый год,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Картина только в желтом цвете.                                                                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Здесь нет разнообразия погод,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Но это - интересный край на свете.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uslide.ru/images/8/14360/96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3427" y="2987570"/>
            <a:ext cx="5160573" cy="3870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УКРАЙЧЕНКО А.А.</a:t>
            </a:r>
            <a:br>
              <a:rPr lang="ru-RU" dirty="0" smtClean="0"/>
            </a:br>
            <a:r>
              <a:rPr lang="ru-RU" dirty="0" smtClean="0"/>
              <a:t>ВНУТРЕННЕЕ СТРОЕНИЕ ЗЕМЛИ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4345"/>
            <a:ext cx="65344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находится внутри </a:t>
            </a:r>
            <a:br>
              <a:rPr lang="ru-RU" dirty="0" smtClean="0"/>
            </a:br>
            <a:r>
              <a:rPr lang="ru-RU" dirty="0" smtClean="0"/>
              <a:t>Нашей матушки Земли? </a:t>
            </a:r>
            <a:br>
              <a:rPr lang="ru-RU" dirty="0" smtClean="0"/>
            </a:br>
            <a:r>
              <a:rPr lang="ru-RU" dirty="0" smtClean="0"/>
              <a:t>Совершим мы погружение </a:t>
            </a:r>
            <a:br>
              <a:rPr lang="ru-RU" dirty="0" smtClean="0"/>
            </a:br>
            <a:r>
              <a:rPr lang="ru-RU" dirty="0" smtClean="0"/>
              <a:t>И начнем там изучение… 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Земля – сложнейший организм,  </a:t>
            </a:r>
            <a:br>
              <a:rPr lang="ru-RU" dirty="0" smtClean="0"/>
            </a:br>
            <a:r>
              <a:rPr lang="ru-RU" dirty="0" smtClean="0"/>
              <a:t>Внутри отлажен механизм. </a:t>
            </a:r>
            <a:br>
              <a:rPr lang="ru-RU" dirty="0" smtClean="0"/>
            </a:br>
            <a:r>
              <a:rPr lang="ru-RU" dirty="0" smtClean="0"/>
              <a:t>В центре расположено ядро, </a:t>
            </a:r>
            <a:br>
              <a:rPr lang="ru-RU" dirty="0" smtClean="0"/>
            </a:br>
            <a:r>
              <a:rPr lang="ru-RU" dirty="0" smtClean="0"/>
              <a:t>Из железа и никеля оно. </a:t>
            </a:r>
            <a:br>
              <a:rPr lang="ru-RU" dirty="0" smtClean="0"/>
            </a:br>
            <a:r>
              <a:rPr lang="ru-RU" dirty="0" smtClean="0"/>
              <a:t>Из двух слоев там состоит, </a:t>
            </a:r>
            <a:br>
              <a:rPr lang="ru-RU" dirty="0" smtClean="0"/>
            </a:br>
            <a:r>
              <a:rPr lang="ru-RU" dirty="0" smtClean="0"/>
              <a:t>Но много тайн еще хранит…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Слой мантии – поверх ядра, </a:t>
            </a:r>
            <a:br>
              <a:rPr lang="ru-RU" dirty="0" smtClean="0"/>
            </a:br>
            <a:r>
              <a:rPr lang="ru-RU" dirty="0" smtClean="0"/>
              <a:t>В нем расплавлены все вещества. </a:t>
            </a:r>
            <a:br>
              <a:rPr lang="ru-RU" dirty="0" smtClean="0"/>
            </a:br>
            <a:r>
              <a:rPr lang="ru-RU" dirty="0" smtClean="0"/>
              <a:t>Магма – мантии частица - </a:t>
            </a:r>
            <a:br>
              <a:rPr lang="ru-RU" dirty="0" smtClean="0"/>
            </a:br>
            <a:r>
              <a:rPr lang="ru-RU" dirty="0" smtClean="0"/>
              <a:t>В лаву может превратиться. </a:t>
            </a:r>
            <a:br>
              <a:rPr lang="ru-RU" dirty="0" smtClean="0"/>
            </a:br>
            <a:r>
              <a:rPr lang="ru-RU" dirty="0" smtClean="0"/>
              <a:t>  </a:t>
            </a:r>
            <a:br>
              <a:rPr lang="ru-RU" dirty="0" smtClean="0"/>
            </a:br>
            <a:r>
              <a:rPr lang="ru-RU" dirty="0" smtClean="0"/>
              <a:t>Самый верхний слой – кора, </a:t>
            </a:r>
            <a:br>
              <a:rPr lang="ru-RU" dirty="0" smtClean="0"/>
            </a:br>
            <a:r>
              <a:rPr lang="ru-RU" dirty="0" smtClean="0"/>
              <a:t>Очень тонкая она.  </a:t>
            </a:r>
            <a:br>
              <a:rPr lang="ru-RU" dirty="0" smtClean="0"/>
            </a:br>
            <a:r>
              <a:rPr lang="ru-RU" dirty="0" smtClean="0"/>
              <a:t>У неё свои загадки, </a:t>
            </a:r>
            <a:br>
              <a:rPr lang="ru-RU" dirty="0" smtClean="0"/>
            </a:br>
            <a:r>
              <a:rPr lang="ru-RU" dirty="0" smtClean="0"/>
              <a:t>Слои она сминает в складки...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274773668.r.lightningbase-cdn.com/wp-content/uploads/2009/12/Holding-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УКРАЙЧЕНКО А.А.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УЧИТЕЛЮ ГЕОГРАФИИ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36912"/>
            <a:ext cx="6606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Год за годом мы учили  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Географии азы:  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Почвы, климат, рек отливы  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строение Земли. 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Еще со школы нам знакомы  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Горсты, грабены, циклоны,  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Компас, глобус, план и карта,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Меридианы и экватор.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Где находятся </a:t>
            </a:r>
            <a:r>
              <a:rPr lang="ru-RU" dirty="0" err="1" smtClean="0">
                <a:solidFill>
                  <a:schemeClr val="bg1"/>
                </a:solidFill>
              </a:rPr>
              <a:t>Карибы</a:t>
            </a:r>
            <a:r>
              <a:rPr lang="ru-RU" dirty="0" smtClean="0">
                <a:solidFill>
                  <a:schemeClr val="bg1"/>
                </a:solidFill>
              </a:rPr>
              <a:t>,  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куда впадает Дон,                      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Мы хотим сказать: «Спасибо,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Наш учитель дорогой!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628801"/>
            <a:ext cx="449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Нашему школьному учителю - 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    Телегину Геннадию Семеновичу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УКРАЙЧЕНКО А.А. ПОЛИТИЧЕСКАЯ КАРТА МИРА</vt:lpstr>
      <vt:lpstr>УКРАЙЧЕНКО Н.Н. ПУСТЫНЯ</vt:lpstr>
      <vt:lpstr>УКРАЙЧЕНКО А.А. ВНУТРЕННЕЕ СТРОЕНИЕ ЗЕМЛИ</vt:lpstr>
      <vt:lpstr>УКРАЙЧЕНКО А.А. УЧИТЕЛЮ ГЕОГРАФИИ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УКРАЙЧЕНКО А.А. ПОЛИТИЧЕСКАЯ КАРТА МИРА</dc:title>
  <dc:creator>днс</dc:creator>
  <cp:lastModifiedBy>днс</cp:lastModifiedBy>
  <cp:revision>1</cp:revision>
  <dcterms:created xsi:type="dcterms:W3CDTF">2016-01-31T12:05:03Z</dcterms:created>
  <dcterms:modified xsi:type="dcterms:W3CDTF">2016-01-31T12:09:24Z</dcterms:modified>
</cp:coreProperties>
</file>