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58" r:id="rId4"/>
    <p:sldId id="267" r:id="rId5"/>
    <p:sldId id="268" r:id="rId6"/>
    <p:sldId id="271" r:id="rId7"/>
    <p:sldId id="272" r:id="rId8"/>
    <p:sldId id="262" r:id="rId9"/>
    <p:sldId id="274" r:id="rId10"/>
    <p:sldId id="265" r:id="rId11"/>
    <p:sldId id="266" r:id="rId12"/>
    <p:sldId id="279" r:id="rId13"/>
    <p:sldId id="280" r:id="rId14"/>
    <p:sldId id="281" r:id="rId15"/>
    <p:sldId id="282" r:id="rId16"/>
    <p:sldId id="305" r:id="rId17"/>
    <p:sldId id="283" r:id="rId18"/>
    <p:sldId id="284" r:id="rId19"/>
    <p:sldId id="286" r:id="rId20"/>
    <p:sldId id="308" r:id="rId21"/>
    <p:sldId id="309" r:id="rId22"/>
    <p:sldId id="291" r:id="rId23"/>
    <p:sldId id="292" r:id="rId24"/>
    <p:sldId id="293" r:id="rId25"/>
    <p:sldId id="294" r:id="rId26"/>
    <p:sldId id="295" r:id="rId27"/>
    <p:sldId id="296" r:id="rId28"/>
    <p:sldId id="300" r:id="rId29"/>
    <p:sldId id="299" r:id="rId30"/>
    <p:sldId id="30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3" autoAdjust="0"/>
  </p:normalViewPr>
  <p:slideViewPr>
    <p:cSldViewPr>
      <p:cViewPr varScale="1">
        <p:scale>
          <a:sx n="80" d="100"/>
          <a:sy n="80" d="100"/>
        </p:scale>
        <p:origin x="-1037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4BC5-9DE1-4619-95B3-6405503B3204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364E-BB52-4A13-8322-E2FF1CBF6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4BC5-9DE1-4619-95B3-6405503B3204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364E-BB52-4A13-8322-E2FF1CBF6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4BC5-9DE1-4619-95B3-6405503B3204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364E-BB52-4A13-8322-E2FF1CBF6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4BC5-9DE1-4619-95B3-6405503B3204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364E-BB52-4A13-8322-E2FF1CBF6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4BC5-9DE1-4619-95B3-6405503B3204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364E-BB52-4A13-8322-E2FF1CBF6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4BC5-9DE1-4619-95B3-6405503B3204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364E-BB52-4A13-8322-E2FF1CBF6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4BC5-9DE1-4619-95B3-6405503B3204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364E-BB52-4A13-8322-E2FF1CBF6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4BC5-9DE1-4619-95B3-6405503B3204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69364E-BB52-4A13-8322-E2FF1CBF66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4BC5-9DE1-4619-95B3-6405503B3204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364E-BB52-4A13-8322-E2FF1CBF6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4BC5-9DE1-4619-95B3-6405503B3204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069364E-BB52-4A13-8322-E2FF1CBF6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4034BC5-9DE1-4619-95B3-6405503B3204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364E-BB52-4A13-8322-E2FF1CBF6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4034BC5-9DE1-4619-95B3-6405503B3204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069364E-BB52-4A13-8322-E2FF1CBF6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heel spokes="3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nna\Desktop\Катя\ПЕДАГОГИКА\картинки к реферату\20532_0___1280_960_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761" y="332656"/>
            <a:ext cx="8748727" cy="62646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10136" y="404665"/>
            <a:ext cx="5326360" cy="223224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Природа </a:t>
            </a:r>
            <a:br>
              <a:rPr lang="ru-RU" dirty="0" smtClean="0"/>
            </a:br>
            <a:r>
              <a:rPr lang="ru-RU" dirty="0" smtClean="0"/>
              <a:t>как субъект всестороннего развития личности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nna\Desktop\Катя\ПЕДАГОГИКА\картинки к реферату\птицы\ab09139a-f029-4bdd-854f-31d3462a76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6048672" cy="4536504"/>
          </a:xfrm>
          <a:prstGeom prst="rect">
            <a:avLst/>
          </a:prstGeom>
          <a:noFill/>
        </p:spPr>
      </p:pic>
      <p:pic>
        <p:nvPicPr>
          <p:cNvPr id="11267" name="Picture 3" descr="C:\Users\Anna\Desktop\Катя\ПЕДАГОГИКА\картинки к реферату\птицы\960456_html_m600304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2087" y="3153669"/>
            <a:ext cx="4692401" cy="351569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nna\Desktop\Катя\ПЕДАГОГИКА\картинки к реферату\003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8587" y="116632"/>
            <a:ext cx="4047909" cy="3227569"/>
          </a:xfrm>
          <a:prstGeom prst="rect">
            <a:avLst/>
          </a:prstGeom>
          <a:noFill/>
        </p:spPr>
      </p:pic>
      <p:pic>
        <p:nvPicPr>
          <p:cNvPr id="8195" name="Picture 3" descr="C:\Users\Anna\Desktop\Катя\ПЕДАГОГИКА\картинки к реферату\nuzhno-pomoch-rebenk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356993"/>
            <a:ext cx="5076563" cy="338437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nna\Desktop\Катя\ПЕДАГОГИКА\картинки к реферату\2aa3b73366540_600x450_564fb1b3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0780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nna\Desktop\Катя\ПЕДАГОГИКА\картинки к реферату\02a_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136904" cy="607982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nna\Desktop\Катя\ПЕДАГОГИКА\картинки к реферату\1077686_4385-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423825" cy="554461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nna\Desktop\Катя\ПЕДАГОГИКА\картинки к реферату\91682739_large_382920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917" y="275208"/>
            <a:ext cx="8433547" cy="632214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ПЕДАГОГИКА\картинки к реферату 19.06.2015\1239302352_world_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74278"/>
            <a:ext cx="8310599" cy="622655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C:\Users\Anna\Desktop\Катя\ПЕДАГОГИКА\картинки к реферату\вода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22106"/>
            <a:ext cx="7704856" cy="627524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nna\Desktop\Катя\ПЕДАГОГИКА\картинки к реферату\вода\desktopwallpapers_org__ua-2026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402886"/>
            <a:ext cx="5880653" cy="4410490"/>
          </a:xfrm>
          <a:prstGeom prst="rect">
            <a:avLst/>
          </a:prstGeom>
          <a:noFill/>
        </p:spPr>
      </p:pic>
      <p:pic>
        <p:nvPicPr>
          <p:cNvPr id="2" name="Picture 4" descr="C:\Users\Anna\Desktop\Катя\ПЕДАГОГИКА\картинки к реферату\вода\detskiy-otdyih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5" y="72008"/>
            <a:ext cx="4668011" cy="350100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nna\Desktop\Катя\ПЕДАГОГИКА\картинки к реферату\1411716169_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5372"/>
            <a:ext cx="8172400" cy="635198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Античные мыслители</a:t>
            </a:r>
            <a:endParaRPr lang="ru-RU" dirty="0"/>
          </a:p>
        </p:txBody>
      </p:sp>
      <p:pic>
        <p:nvPicPr>
          <p:cNvPr id="4" name="Picture 2" descr="C:\Users\Anna\Desktop\Катя\ПЕДАГОГИКА\картинки к реферату\аристоте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3456384" cy="4431262"/>
          </a:xfrm>
          <a:prstGeom prst="rect">
            <a:avLst/>
          </a:prstGeom>
          <a:noFill/>
        </p:spPr>
      </p:pic>
      <p:pic>
        <p:nvPicPr>
          <p:cNvPr id="5" name="Picture 3" descr="C:\Users\Anna\Desktop\Катя\ПЕДАГОГИКА\картинки к реферату\демокри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628800"/>
            <a:ext cx="3679800" cy="43924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ПЕДАГОГИКА\картинки к реферату 19.06.2015\1427458761_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215370" cy="616152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ПЕДАГОГИКА\картинки к реферату 19.06.2015\1427458712_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75565"/>
            <a:ext cx="8691600" cy="581095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http://www.countynewscenter.com/sites/default/files/imagecache/news_featured/news/walkingfamil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8284202" cy="518457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nna\Desktop\Катя\ПЕДАГОГИКА\картинки к реферату\de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0191"/>
            <a:ext cx="6444207" cy="650916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nna\Desktop\Катя\ПЕДАГОГИКА\картинки к реферату\репродукции\березовая рощ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06034"/>
            <a:ext cx="8388424" cy="629131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Anna\Desktop\Катя\ПЕДАГОГИКА\картинки к реферату\репродукции\Шишкин Иван Иванович Рож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456" y="357336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Anna\Desktop\Катя\ПЕДАГОГИКА\картинки к реферату\otdahni_ru_1322135206_05kids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32440" cy="639933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Anna\Desktop\Катя\ПЕДАГОГИКА\картинки к реферату\i49RFU0D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0566"/>
            <a:ext cx="8664449" cy="648879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Anna\Desktop\Катя\ПЕДАГОГИКА\картинки к реферату\secret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632848" cy="573033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Anna\Desktop\Катя\ПЕДАГОГИКА\картинки к реферату\ecosystema_ru_scree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7884368" cy="591327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Классики мировой и отечественной педагогики</a:t>
            </a:r>
            <a:endParaRPr lang="ru-RU" sz="3600" dirty="0"/>
          </a:p>
        </p:txBody>
      </p:sp>
      <p:pic>
        <p:nvPicPr>
          <p:cNvPr id="36866" name="Picture 2" descr="C:\Users\Anna\Desktop\Катя\ПЕДАГОГИКА\картинки к реферату\комен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10" y="2924944"/>
            <a:ext cx="2925514" cy="3855329"/>
          </a:xfrm>
          <a:prstGeom prst="rect">
            <a:avLst/>
          </a:prstGeom>
          <a:noFill/>
        </p:spPr>
      </p:pic>
      <p:pic>
        <p:nvPicPr>
          <p:cNvPr id="36867" name="Picture 3" descr="C:\Users\Anna\Desktop\Катя\ПЕДАГОГИКА\картинки к реферату\Ушинский Константин Дмитриевич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8988" y="3429000"/>
            <a:ext cx="3795012" cy="3356644"/>
          </a:xfrm>
          <a:prstGeom prst="rect">
            <a:avLst/>
          </a:prstGeom>
          <a:noFill/>
        </p:spPr>
      </p:pic>
      <p:pic>
        <p:nvPicPr>
          <p:cNvPr id="4" name="Picture 2" descr="C:\Users\Anna\Desktop\Катя\ПЕДАГОГИКА\картинки к реферату\Ж. Ж. Русс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908721"/>
            <a:ext cx="2814157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ПЕДАГОГИКА\картинки к реферату 19.06.2015\reka8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8528257" cy="550072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na\Desktop\Катя\ПЕДАГОГИКА\картинки к реферату\102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064" y="569714"/>
            <a:ext cx="7523360" cy="566759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na\Desktop\Катя\ПЕДАГОГИКА\картинки к реферату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24972"/>
            <a:ext cx="7632848" cy="544033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nna\Desktop\Катя\ПЕДАГОГИКА\картинки к реферату\70662_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8113577" cy="54006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nna\Desktop\Катя\ПЕДАГОГИКА\картинки к реферату\вода\i83404WC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920880" cy="593193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nna\Desktop\Катя\ПЕДАГОГИКА\картинки к реферату\снег\0_b489b_af49d73b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35" y="72008"/>
            <a:ext cx="4027609" cy="4797152"/>
          </a:xfrm>
          <a:prstGeom prst="rect">
            <a:avLst/>
          </a:prstGeom>
          <a:noFill/>
        </p:spPr>
      </p:pic>
      <p:pic>
        <p:nvPicPr>
          <p:cNvPr id="5122" name="Picture 2" descr="C:\Users\Anna\Desktop\Катя\ПЕДАГОГИКА\картинки к реферату\снег\iYL9UZ3M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1802" y="2852936"/>
            <a:ext cx="4871976" cy="388843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Anna\Desktop\Катя\ПЕДАГОГИКА\картинки к реферату\игрушки\iVONSM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17" y="2132856"/>
            <a:ext cx="4632399" cy="4632399"/>
          </a:xfrm>
          <a:prstGeom prst="rect">
            <a:avLst/>
          </a:prstGeom>
          <a:noFill/>
        </p:spPr>
      </p:pic>
      <p:pic>
        <p:nvPicPr>
          <p:cNvPr id="7172" name="Picture 4" descr="C:\Users\Anna\Desktop\Катя\ПЕДАГОГИКА\картинки к реферату\игрушки\ael8_11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04217"/>
            <a:ext cx="4176464" cy="530801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565</TotalTime>
  <Words>8</Words>
  <Application>Microsoft Office PowerPoint</Application>
  <PresentationFormat>Экран (4:3)</PresentationFormat>
  <Paragraphs>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Техническая</vt:lpstr>
      <vt:lpstr>Природа  как субъект всестороннего развития личности</vt:lpstr>
      <vt:lpstr>Античные мыслители</vt:lpstr>
      <vt:lpstr>Классики мировой и отечественной педагогики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  как субъект всестороннего развития личности</dc:title>
  <dc:creator>Anna</dc:creator>
  <cp:lastModifiedBy>Anna</cp:lastModifiedBy>
  <cp:revision>53</cp:revision>
  <dcterms:created xsi:type="dcterms:W3CDTF">2015-06-16T08:28:34Z</dcterms:created>
  <dcterms:modified xsi:type="dcterms:W3CDTF">2016-02-08T12:21:28Z</dcterms:modified>
</cp:coreProperties>
</file>