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3" r:id="rId5"/>
    <p:sldId id="262" r:id="rId6"/>
    <p:sldId id="260" r:id="rId7"/>
    <p:sldId id="274" r:id="rId8"/>
    <p:sldId id="273" r:id="rId9"/>
    <p:sldId id="275" r:id="rId10"/>
    <p:sldId id="277" r:id="rId11"/>
    <p:sldId id="276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41" autoAdjust="0"/>
  </p:normalViewPr>
  <p:slideViewPr>
    <p:cSldViewPr>
      <p:cViewPr>
        <p:scale>
          <a:sx n="100" d="100"/>
          <a:sy n="100" d="100"/>
        </p:scale>
        <p:origin x="-21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FDFE-69EE-4112-A1AE-7AF51713B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5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0412-CB76-4AF4-8BDE-BA2894134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2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01C4-E9C6-4FAD-BFED-53183B2B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9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42AB-02D6-44C2-A618-747082EAE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2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44EE-2503-4032-8991-971DBAEC7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5BB2-4BC1-4A01-B23A-DB43218B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18BF-1AA1-4444-A0B3-E7A43012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21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B0DE-0439-4C3E-9145-C51DE0604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9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660B-6873-434D-82D5-18E03E00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8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1829-7027-41B2-B0BC-4EB27678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09CD-FE26-4F8F-ACF2-DDE06837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1336B8-1995-44F7-9592-AF95B5D58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WordArt 8"/>
          <p:cNvSpPr>
            <a:spLocks noChangeAspect="1" noChangeArrowheads="1" noChangeShapeType="1" noTextEdit="1"/>
          </p:cNvSpPr>
          <p:nvPr/>
        </p:nvSpPr>
        <p:spPr bwMode="auto">
          <a:xfrm>
            <a:off x="1116013" y="1700213"/>
            <a:ext cx="6986587" cy="2897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МАТЕМАТИЧЕСКИЕ ЗАГАДКИ </a:t>
            </a:r>
          </a:p>
          <a:p>
            <a:pPr algn="ctr"/>
            <a:r>
              <a:rPr lang="ru-RU" sz="3600" b="1" kern="1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 ЦИФРЫ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000625" y="5857875"/>
            <a:ext cx="3643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Выполнила: учитель начальных классов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ГБОУ Школа №1497 г. Москвы</a:t>
            </a:r>
          </a:p>
          <a:p>
            <a:pPr algn="ctr" eaLnBrk="1" hangingPunct="1"/>
            <a:r>
              <a:rPr lang="ru-RU" sz="1400">
                <a:solidFill>
                  <a:srgbClr val="002060"/>
                </a:solidFill>
              </a:rPr>
              <a:t>Арутюнян М.Р.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121025" y="3108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96900" y="260350"/>
            <a:ext cx="349408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на море ветров,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копыт у двух ослов,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Щупалец у осьминога,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клыков у пары догов?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ног у паука,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Паука-крестовика?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Если мы про это спросим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Нам ответит цифра…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endParaRPr lang="ru-RU" sz="20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11268" name="Picture 11" descr="паук_clipart_spid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осьминогrd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5274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осликy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979737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cifra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FF1"/>
              </a:clrFrom>
              <a:clrTo>
                <a:srgbClr val="FAF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161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500063" y="428625"/>
            <a:ext cx="38020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в дюжине пиратов,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Если три ушли куда-то,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Месяцев в году без лета,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Исполнителей нонета,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Жизней у бродячей кошки,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в десятке мух без мошки?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Не ищи ответ нигде, ведь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Есть ответ у цифры…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Goudy Stout" pitchFamily="18" charset="0"/>
              </a:rPr>
              <a:t/>
            </a:r>
            <a:br>
              <a:rPr lang="ru-RU" sz="2000" b="1" dirty="0">
                <a:solidFill>
                  <a:srgbClr val="3333FF"/>
                </a:solidFill>
                <a:latin typeface="Goudy Stout" pitchFamily="18" charset="0"/>
              </a:rPr>
            </a:br>
            <a:endParaRPr lang="ru-RU" sz="2000" b="1" dirty="0">
              <a:solidFill>
                <a:srgbClr val="3333FF"/>
              </a:solidFill>
              <a:latin typeface="Goudy Stout" pitchFamily="18" charset="0"/>
            </a:endParaRPr>
          </a:p>
        </p:txBody>
      </p:sp>
      <p:pic>
        <p:nvPicPr>
          <p:cNvPr id="12291" name="Picture 4" descr="pirat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3131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nasek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7352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ifra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428875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malch7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933825"/>
            <a:ext cx="273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466725" y="477838"/>
            <a:ext cx="45704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ночью звёзд на небе,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хлебных крошек в хлебе,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капелек в дожде,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рыб живут в воде,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ног у многонога?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Очень-очень-очень…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700338" y="2708275"/>
            <a:ext cx="3762375" cy="11811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8000" b="1" kern="10" normalizeH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МНОГО</a:t>
            </a:r>
          </a:p>
        </p:txBody>
      </p:sp>
      <p:pic>
        <p:nvPicPr>
          <p:cNvPr id="13316" name="Picture 8" descr="ribka6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89363"/>
            <a:ext cx="304482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28908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Рису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6353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11188" y="455613"/>
            <a:ext cx="46799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лет в яйце цыплёнку,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крыльев у котёнка,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в алфавите цифр,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гор проглотит тигр,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мышка весит тонн,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в стае рыб ворон,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зайцев съела моль,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Знает только цифра…</a:t>
            </a:r>
            <a:r>
              <a:rPr lang="ru-RU" sz="2000" b="1" dirty="0">
                <a:solidFill>
                  <a:srgbClr val="CC3399"/>
                </a:solidFill>
                <a:latin typeface="+mj-lt"/>
              </a:rPr>
              <a:t/>
            </a:r>
            <a:br>
              <a:rPr lang="ru-RU" sz="2000" b="1" dirty="0">
                <a:solidFill>
                  <a:srgbClr val="CC3399"/>
                </a:solidFill>
                <a:latin typeface="+mj-lt"/>
              </a:rPr>
            </a:br>
            <a:endParaRPr lang="ru-RU" sz="2000" b="1" dirty="0">
              <a:solidFill>
                <a:srgbClr val="CC3399"/>
              </a:solidFill>
              <a:latin typeface="+mj-lt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6372225" y="4149725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3076" name="Picture 13" descr="d953e4787c39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74491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mysh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31956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9" descr="97b4a72211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41663"/>
            <a:ext cx="320833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 descr="cifra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23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66725" y="452438"/>
            <a:ext cx="41798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солнышек за тучкой,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стержней в авторучке,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у слона носов,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на руке часов?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ног у мухомора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попыток у сапёра,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Знает и собой гордится,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Цифра-столбик…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CC3399"/>
                </a:solidFill>
                <a:latin typeface="Goudy Stout" pitchFamily="18" charset="0"/>
              </a:rPr>
              <a:t/>
            </a:r>
            <a:br>
              <a:rPr lang="ru-RU" sz="2000" b="1" dirty="0">
                <a:solidFill>
                  <a:srgbClr val="CC3399"/>
                </a:solidFill>
                <a:latin typeface="Goudy Stout" pitchFamily="18" charset="0"/>
              </a:rPr>
            </a:br>
            <a:endParaRPr lang="ru-RU" sz="2000" b="1" dirty="0">
              <a:solidFill>
                <a:srgbClr val="CC3399"/>
              </a:solidFill>
              <a:latin typeface="Goudy Stout" pitchFamily="18" charset="0"/>
            </a:endParaRPr>
          </a:p>
        </p:txBody>
      </p:sp>
      <p:pic>
        <p:nvPicPr>
          <p:cNvPr id="4099" name="Picture 6" descr="сло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26987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sun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8F4F2"/>
              </a:clrFrom>
              <a:clrTo>
                <a:srgbClr val="18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27538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Mushroom_vector_by_Pudli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32845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cifra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6725" y="466725"/>
            <a:ext cx="3937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ушек на макушке,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ног у </a:t>
            </a:r>
            <a:r>
              <a:rPr lang="ru-RU" sz="2000" b="1" dirty="0" err="1">
                <a:solidFill>
                  <a:srgbClr val="3333FF"/>
                </a:solidFill>
                <a:latin typeface="+mj-lt"/>
              </a:rPr>
              <a:t>пол-лягушки</a:t>
            </a:r>
            <a:r>
              <a:rPr lang="ru-RU" sz="2000" b="1" dirty="0">
                <a:solidFill>
                  <a:srgbClr val="3333FF"/>
                </a:solidFill>
                <a:latin typeface="+mj-lt"/>
              </a:rPr>
              <a:t>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у сома усов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У планеты полюсов,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в целом половинок,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В паре — новеньких ботинок,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передних лап у льва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Знает только цифра…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3" name="Picture 4" descr="leon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924175"/>
            <a:ext cx="417671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obuv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6850"/>
            <a:ext cx="31686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if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glob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24008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059113" y="30876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6725" y="466725"/>
            <a:ext cx="37242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месяцев в зиме,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В лете, в осени, в весне,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глаз у светофора,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Баз на поле для бейсбола,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Граней у спортивной шпаги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полос на нашем флаге,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Что нам кто ни говори,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Знает правду цифра…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endParaRPr lang="ru-RU" sz="20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6148" name="Picture 5" descr="rs-lg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9495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143-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24320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03_01_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76700"/>
            <a:ext cx="26638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cifr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20938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466725" y="422275"/>
            <a:ext cx="38433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лапок у мангуста,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Лепестков в цветке капусты,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Пальцев на куриной ножке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на задней лапе кошки,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Рук у Тани вместе с Петей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всего сторон на свете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Да и океанов в мире,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Знает циферка…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7172" name="Picture 4" descr="cifr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92375"/>
            <a:ext cx="3036887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malch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813"/>
            <a:ext cx="3116263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kompas0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6527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2" descr="971b4328e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19970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54d8732d6a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6725" y="422275"/>
            <a:ext cx="35179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пальцев на руке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копеек в пятачке,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У морской звезды лучей,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Клювов у пяти грачей,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Лопастей у листьев клена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углов у бастиона,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Про все это рассказать 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Нам поможет цифра…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22532" name="Picture 4" descr="cifr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1300"/>
            <a:ext cx="292893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klen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"/>
            <a:ext cx="27019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roo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3067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more0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30241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466725" y="466725"/>
            <a:ext cx="38512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букв есть у дракона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нулей у миллиона,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Разных шахматных фигур,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Крыльев у трех белых кур,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Ног у майского жука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сторон у сундука.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Коль не можем сами счесть,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Нам подскажет цифра…</a:t>
            </a: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9" name="Picture 5" descr="cifr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3 кур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21163"/>
            <a:ext cx="24479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драк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28622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guk_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177">
            <a:off x="6084888" y="333375"/>
            <a:ext cx="18161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28625" y="455613"/>
            <a:ext cx="38576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33FF"/>
                </a:solidFill>
                <a:latin typeface="+mj-lt"/>
              </a:rPr>
              <a:t>Сколько в радуге цветов,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Дней в неделе у китов.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Гномиков у Белоснежки,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Братьев-близнецов у пешки,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Нот, что знают даже дети,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И всего чудес на свете,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Разобраться с этим всем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b="1" dirty="0">
                <a:solidFill>
                  <a:srgbClr val="3333FF"/>
                </a:solidFill>
                <a:latin typeface="+mj-lt"/>
              </a:rPr>
              <a:t>Нам поможет цифра…</a:t>
            </a:r>
            <a:br>
              <a:rPr lang="ru-RU" sz="2000" b="1" dirty="0">
                <a:solidFill>
                  <a:srgbClr val="3333FF"/>
                </a:solidFill>
                <a:latin typeface="+mj-lt"/>
              </a:rPr>
            </a:br>
            <a:r>
              <a:rPr lang="ru-RU" sz="2000" dirty="0">
                <a:latin typeface="+mj-lt"/>
              </a:rPr>
              <a:t/>
            </a:r>
            <a:br>
              <a:rPr lang="ru-RU" sz="2000" dirty="0">
                <a:latin typeface="+mj-lt"/>
              </a:rPr>
            </a:br>
            <a:endParaRPr lang="ru-RU" sz="2000" dirty="0">
              <a:latin typeface="+mj-lt"/>
            </a:endParaRPr>
          </a:p>
        </p:txBody>
      </p:sp>
      <p:pic>
        <p:nvPicPr>
          <p:cNvPr id="10243" name="Picture 6" descr="nota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0713"/>
            <a:ext cx="27892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gnom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305276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cifra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8275"/>
            <a:ext cx="2903538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радугаb3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3671888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76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Goudy Stout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Marina</cp:lastModifiedBy>
  <cp:revision>21</cp:revision>
  <dcterms:created xsi:type="dcterms:W3CDTF">2010-06-13T18:56:18Z</dcterms:created>
  <dcterms:modified xsi:type="dcterms:W3CDTF">2015-02-07T16:19:37Z</dcterms:modified>
</cp:coreProperties>
</file>