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025FE-6461-4CEB-85A0-13E48544D2A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40E1D-3BC6-4AA7-BDF4-86802DD50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40E1D-3BC6-4AA7-BDF4-86802DD50AF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rim.biz.ua/feodosija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u.jimdo.com/www61/o/sf6380c737315ad21/img/i00673504dd9798e6/1361517084/std/image.jp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u.jimdo.com/www61/o/sf6380c737315ad21/img/i0e246204ec9c2eba/1361885598/std/image.jpg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vse-o-kryme.ru/wp-content/uploads/2013/11/neapol_skif1.jpg" TargetMode="External"/><Relationship Id="rId2" Type="http://schemas.openxmlformats.org/officeDocument/2006/relationships/hyperlink" Target="http://vse-o-kryme.ru/priroda-kryma/zapovedniki-krym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2" Type="http://schemas.openxmlformats.org/officeDocument/2006/relationships/hyperlink" Target="http://www.krim.biz.ua/feodosija-hotel-fot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rim.biz.ua/sevastopol_georg_monastir.html" TargetMode="External"/><Relationship Id="rId5" Type="http://schemas.openxmlformats.org/officeDocument/2006/relationships/image" Target="../media/image21.jpeg"/><Relationship Id="rId4" Type="http://schemas.openxmlformats.org/officeDocument/2006/relationships/hyperlink" Target="http://www.krim.biz.ua/mishor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ote4estvo.ru/uploads/1393661310_Kryim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ote4estvo.ru/praviteli-xx-veka/441-nikita-sergeevich-xrushhev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ote4estvo.ru/uploads/1393661484_i_021.jpg" TargetMode="External"/><Relationship Id="rId5" Type="http://schemas.openxmlformats.org/officeDocument/2006/relationships/image" Target="../media/image6.jpeg"/><Relationship Id="rId4" Type="http://schemas.openxmlformats.org/officeDocument/2006/relationships/image" Target="http://www.ote4estvo.ru/uploads/1294747089_34dbf3545255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krim.biz.ua/sudak_plag_foto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flora.crimea.ru/redkie1999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u.jimdo.com/www61/o/sf6380c737315ad21/img/id183fb8fd18ef73e/1361776399/std/image.jp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ru-RU" sz="5400" b="1" dirty="0" smtClean="0"/>
          </a:p>
          <a:p>
            <a:r>
              <a:rPr lang="ru-RU" sz="5400" b="1" dirty="0" smtClean="0"/>
              <a:t>Крым.</a:t>
            </a:r>
          </a:p>
          <a:p>
            <a:r>
              <a:rPr lang="ru-RU" sz="5400" b="1" dirty="0" smtClean="0"/>
              <a:t>«Мы  вместе»</a:t>
            </a:r>
            <a:endParaRPr lang="ru-RU" sz="5400" b="1" dirty="0"/>
          </a:p>
        </p:txBody>
      </p:sp>
      <p:pic>
        <p:nvPicPr>
          <p:cNvPr id="4" name="Рисунок 3" descr="Крым. Феодосия. Генуэзская крепость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8501122" cy="44291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 запада и юга Крымский полуостров омывается Черным морем, с востока - Азовским морем и Керченским проливом. Черное море представляет собой довольно глубокий (до 2245 м), почти замкнутый водоем. Азовское море мелкое, наибольшая его глубина не превышает 13,5 м.</a:t>
            </a:r>
            <a:b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cc-m-imagesubtitle-image-7347852294" descr="http://u.jimdo.com/www61/o/sf6380c737315ad21/img/i00673504dd9798e6/1361517084/std/image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428596" y="500042"/>
            <a:ext cx="8215370" cy="4057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/>
          </a:bodyPr>
          <a:lstStyle/>
          <a:p>
            <a:r>
              <a:rPr lang="ru-RU" sz="1400" b="1" dirty="0" smtClean="0"/>
              <a:t>    </a:t>
            </a:r>
          </a:p>
          <a:p>
            <a:r>
              <a:rPr lang="ru-RU" sz="1600" b="1" u="sng" dirty="0" smtClean="0"/>
              <a:t>Черное море </a:t>
            </a:r>
            <a:r>
              <a:rPr lang="ru-RU" sz="1600" b="1" dirty="0" smtClean="0"/>
              <a:t>- сильно обособленная, дочерняя акватория Средиземноморья, следовательно, самая восточная ветвь морей Атлантического океана. Приливы и отливы в Черном море, ввиду узости проливов, соединяющих его с океаном, практически не ощущаются. Вместе с тем, это одно из самых глубоких морей Европы (максимальная глубина 2245 м); площадь моря - 423 тыс. км2, а объем его вод - 547тыс. км3. </a:t>
            </a:r>
          </a:p>
          <a:p>
            <a:endParaRPr lang="ru-RU" sz="1500" b="1" dirty="0" smtClean="0"/>
          </a:p>
          <a:p>
            <a:endParaRPr lang="ru-RU" sz="1500" b="1" dirty="0" smtClean="0"/>
          </a:p>
          <a:p>
            <a:endParaRPr lang="ru-RU" sz="1500" b="1" dirty="0" smtClean="0"/>
          </a:p>
          <a:p>
            <a:endParaRPr lang="ru-RU" sz="1500" b="1" dirty="0" smtClean="0"/>
          </a:p>
          <a:p>
            <a:r>
              <a:rPr lang="ru-RU" sz="1500" b="1" u="sng" dirty="0" smtClean="0"/>
              <a:t> Азовское море </a:t>
            </a:r>
            <a:r>
              <a:rPr lang="ru-RU" sz="1500" b="1" dirty="0" smtClean="0"/>
              <a:t>является внутренним водоемом и его можно рассматривать как залив Черного моря, с которым оно соединено Керченским проливом длиной около сорока километров. Азовское море, без учета крупных заливов Таганрогского и Сиваша, имеет в плане эллиптическую форму. Оно вытянуто по длинной оси, с северо-востока на юго-запад, всего на 360 километров. Средняя глубина моря составляет 7 м, а максимальная - 13 метров. Это самое мелкое море Мирового океана. </a:t>
            </a:r>
            <a:endParaRPr lang="ru-RU" sz="15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4000528"/>
          </a:xfrm>
        </p:spPr>
        <p:txBody>
          <a:bodyPr>
            <a:normAutofit/>
          </a:bodyPr>
          <a:lstStyle/>
          <a:p>
            <a:r>
              <a:rPr lang="ru-RU" sz="1400" b="0" dirty="0" smtClean="0"/>
              <a:t>Болгары Крыма - древние б. - тюрко-язычные племена в VII в., создавшие в Приазовье политическое объединение под названием Великая Болгария,  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398582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cc-m-textwithimage-image-7366817794" descr="http://u.jimdo.com/www61/o/sf6380c737315ad21/img/i0e246204ec9c2eba/1361885598/std/image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71472" y="714356"/>
            <a:ext cx="7715304" cy="450059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14348" y="5286388"/>
            <a:ext cx="75724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Болгары Крыма - древние б. - тюрко-язычные племена в VII в., создавшие в Приазовье политическое объединение под названием Великая Болгария. К другим этническим группам относят крымских татар, русских, евреев, украинцев, греков, немцев, крымчаков.</a:t>
            </a:r>
            <a:endParaRPr lang="ru-RU" sz="1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588792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Аврориной скале мыса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Ай-Тодор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нависая над морем, стоит необыкновенно красивый замок, ставший своеобразным символом Крыма — Ласточкино гнездо. Он действительно как гнездо ласточки, отважно завис, прилепившись на самом краю 38 метровой скалы, господствующей над всем берегом между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Мисхором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 Ливадией. Небольшой замок в готическом стиле, привлекает нескончаемый поток туристов. Здесь всегда людно, множество желающих полюбоваться видами, затаив дыхание, заглянуть вниз, испытав головокружительное чувство высоты и сфотографироваться на чудесном фоне, отрывающемся со смотровой площадки.</a:t>
            </a:r>
            <a:b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Содержимое 3" descr="Фото Ласточкиного гнезда близко | Ласточкино гнездо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547019" y="600075"/>
            <a:ext cx="6096000" cy="35433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143380"/>
            <a:ext cx="8183880" cy="250033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Романтик-генерал называл свою дачу «Замок любви», другое ее название «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Генералиф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». В то время Ласточкино гнездо выглядело совсем иначе, это было деревянное одноэтажное строение. Именно таким его изображали на своих полотнах известные художники-маринисты Айвазовский,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Лагорио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и Боголюбов. На открытке (1901г.) с картины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Лагорио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дача представляет собой разрушающееся здание почти без кровли, с полуразвалившейся верандой.</a:t>
            </a:r>
            <a:b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Содержимое 3" descr="Старая фотография Ласточкиного гнезда Проскудина-Горского | Ласточкино гнездо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5786" y="530225"/>
            <a:ext cx="7786741" cy="41846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Сегодня Неаполь Скифский – это археологический </a:t>
            </a:r>
            <a:r>
              <a:rPr lang="ru-RU" sz="14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заповедник</a:t>
            </a:r>
            <a:r>
              <a:rPr lang="ru-RU" sz="14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который могут посетить все туристы, приезжающие в Симферополь. До 2011 года античный памятник находился в плачевном состоянии и его редко включали в экскурсионные программы. На Петровском плато можно было увидеть только каменный фундамент дома с подвалом и восстановленную башню.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Содержимое 3" descr="Неаполь Скифский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00100" y="642918"/>
            <a:ext cx="7286676" cy="371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928934"/>
            <a:ext cx="8183880" cy="3500462"/>
          </a:xfrm>
        </p:spPr>
        <p:txBody>
          <a:bodyPr>
            <a:normAutofit/>
          </a:bodyPr>
          <a:lstStyle/>
          <a:p>
            <a:endParaRPr lang="ru-RU" sz="1400" dirty="0"/>
          </a:p>
        </p:txBody>
      </p:sp>
      <p:pic>
        <p:nvPicPr>
          <p:cNvPr id="4" name="Содержимое 3" descr="Крым. Феодосия. Гостиница Алые Паруса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71473" y="500042"/>
            <a:ext cx="2643205" cy="2357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Крым. Мисхор. Гостиница 1001 ночь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715008" y="500043"/>
            <a:ext cx="2714644" cy="23574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Крым. Георгиевский монастырь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14678" y="500043"/>
            <a:ext cx="2485399" cy="2357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7554" y="5072074"/>
            <a:ext cx="3786214" cy="571504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ДЕВИЧЬЯ БАШНЯ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Содержимое 3" descr="http://nashaucheba.ru/docs/10/9594/conv_1/file1_html_2fe7b79c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00034" y="571481"/>
            <a:ext cx="3214711" cy="221457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2857496"/>
            <a:ext cx="3143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КАК ВОЗНИКЛА ЯЛТА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http://nashaucheba.ru/docs/10/9594/conv_1/file1_html_m42e0ad1d.jpg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429124" y="571481"/>
            <a:ext cx="3214710" cy="221457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4500562" y="2786059"/>
            <a:ext cx="3500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ПРЕКРАСНАЯ ФЕОДОРА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Рисунок 7" descr="http://nashaucheba.ru/docs/10/9594/conv_1/file1_html_35e90a90.jpg"/>
          <p:cNvPicPr/>
          <p:nvPr/>
        </p:nvPicPr>
        <p:blipFill>
          <a:blip r:embed="rId4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86116" y="3357562"/>
            <a:ext cx="2310777" cy="1857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286124"/>
            <a:ext cx="8183880" cy="3143272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Крымский полуостров расположен на юге Украины между 33-37° в. д., 44-46° с.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ш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Полуостров Крым представляет собой неправильный четырехугольник с выступами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Тарханкутского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полуострова на западе и Керченского на востоке. Крым омывается водами Черного и Азовского морей и мог бы быть островом, если бы не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Перекопский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перешеек, шириной всего 8 км. Крайняя северная точка Крыма расположена на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Перекопском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перешейке, крайняя южная — мыс Сарыч, крайняя западная — мыс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Кара-Мрун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(Прибойный) на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Тарханкуте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крайняя восточная — мыс Фонарь на Керченском полуострове. Расстояние от крайней северной точки до крайней южной — 200 км, от крайней западной до крайней восточной — 325 км. Общая протяженность сухопутных и морских границ более 2500 км. Очертаниями Крым напоминает одним - летящую птицу, другим - кисть винограда. Кто-то видит в этих очертаниях сердце.</a:t>
            </a:r>
            <a:b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Содержимое 5" descr="http://crimea-media.ru/Base/Map/Map_crimea_9S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43042" y="428604"/>
            <a:ext cx="5929354" cy="27860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000504"/>
            <a:ext cx="8183880" cy="2500330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Крым… Овеянные преданиями величественные горные вершины, лазоревое море, безграничная, пышущая жаром степь, благоухающая травами… Эта древняя земля принимала в свои объятия людей со времен палеолита, и, обретая покой, пред ней делались равными древние эллины и византийцы, воины Золотой Орды, и жители Крымского ханства. Помнит крымская земля и времена Османской Империи, не забыла и Россию. Земля Крыма дарила жизнь, а затем вечный покой татарам, русским, украинцам, грекам, эстонцам, чехам, туркам, армянам, немцам, болгарам, евреям, караимам, цыганам, крымчакам. Что люди ей, если земля Крыма тихо шепчет степными травами песнь о том, как она хоронила целые цивилизации. О, воистину безумны люди, считающие, что время проходит слишком быстро. Глупые люди. Это вы проходите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470152"/>
          </a:xfrm>
        </p:spPr>
        <p:txBody>
          <a:bodyPr/>
          <a:lstStyle/>
          <a:p>
            <a:r>
              <a:rPr lang="ru-RU" dirty="0" smtClean="0"/>
              <a:t>    </a:t>
            </a:r>
            <a:endParaRPr lang="ru-RU" sz="1400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Picture 1" descr="Крымский полуостров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71472" y="428604"/>
            <a:ext cx="8072494" cy="3500462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609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929066"/>
            <a:ext cx="8183880" cy="2643206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1954 году </a:t>
            </a:r>
            <a:r>
              <a:rPr lang="ru-RU" sz="1400" u="sng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Никита Хрущев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вместе с советским руководством принял решение передать территории Крыма Украинской ССР, мотивируя это решение территориальной близостью, общностью экономики, тесными культурными и хозяйственными связями между Украинской ССР и Крымской областью.</a:t>
            </a:r>
            <a:b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b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b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b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827342"/>
          </a:xfrm>
        </p:spPr>
        <p:txBody>
          <a:bodyPr>
            <a:normAutofit/>
          </a:bodyPr>
          <a:lstStyle/>
          <a:p>
            <a:r>
              <a:rPr lang="ru-RU" sz="1100" b="1" dirty="0" smtClean="0"/>
              <a:t> </a:t>
            </a:r>
          </a:p>
          <a:p>
            <a:r>
              <a:rPr lang="ru-RU" sz="1100" dirty="0" smtClean="0"/>
              <a:t>      </a:t>
            </a:r>
            <a:r>
              <a:rPr lang="ru-RU" sz="1100" b="1" dirty="0" smtClean="0"/>
              <a:t> </a:t>
            </a:r>
          </a:p>
          <a:p>
            <a:r>
              <a:rPr lang="ru-RU" sz="1100" dirty="0" smtClean="0"/>
              <a:t>      </a:t>
            </a:r>
            <a:endParaRPr lang="ru-RU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Tahoma" pitchFamily="34" charset="0"/>
              </a:rPr>
              <a:t> </a:t>
            </a: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1" name="Picture 1" descr="Хрущев подарил Крым Украине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4786314" y="857232"/>
            <a:ext cx="3429024" cy="3286148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3924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  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  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4" name="Picture 4" descr="Князь Потемкин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785786" y="857232"/>
            <a:ext cx="3286148" cy="3286148"/>
          </a:xfrm>
          <a:prstGeom prst="rect">
            <a:avLst/>
          </a:prstGeom>
          <a:noFill/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 С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357694"/>
            <a:ext cx="8183880" cy="2214578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Рельеф. Равнинный Крым мало отличается от степей соседних областей Украины, но на западе они переходят в известняковые уступы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Тарханкута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а на востоке - в холмистые гряды Керченского полуострова.</a:t>
            </a:r>
            <a:b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Крымские горы протянулись тремя параллельными грядами от Севастополя до Феодосии на 150 километров. Их северные склоны пологи, а южные обрывисты. Две нижние гряды составляют Крымское предгорье, разрезанное на отдельные массивы живописными речными долинами; а Главная гряда встает сплошным барьером, высота которого почти всюду превышает тысячу метров (высшая точка г. Роман-Кош, 1545).</a:t>
            </a:r>
            <a:b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Содержимое 3" descr="Крым. Гора Ай-Петри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500042"/>
            <a:ext cx="8143932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00504"/>
            <a:ext cx="8183880" cy="200026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Климат. Южный берег Крыма от мыса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Айя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западе до горы Кара-Даг на востоке называют </a:t>
            </a:r>
            <a:r>
              <a:rPr lang="ru-RU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субсредиземноморьем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 близость основных черт его климата (солнечного сияния, температуры воздуха, режима осадков), растительного и животного мира к побережью Средиземного моря, субтропикам. Северная, равнинная часть Крыма, имеет континентальный климат умеренного пояса.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Содержимое 3" descr="Крым. Судак. Пляж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14348" y="500042"/>
            <a:ext cx="7786742" cy="4071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72008"/>
            <a:ext cx="8183880" cy="171451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Растительный мир Крыма изучен весьма тщательно, но тем не менее постоянно совершается открытие новых видов, и причина этого в уникальности Крыма. Растительный мир Крымского полуострова чрезвычайно разнообразен: по одним данным он насчитывает 2400 дикорастущих видов высших растений, по другим - 2775. Видовой состав крымской растительности впечатляет своим количественным представительством, но еще более замечателен ее качественный состав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8" name="Содержимое 3" descr="http://fotosets.at.ua/_ph/2/1/996040559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500042"/>
            <a:ext cx="7072362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214554"/>
            <a:ext cx="8183880" cy="3820486"/>
          </a:xfrm>
        </p:spPr>
        <p:txBody>
          <a:bodyPr>
            <a:normAutofit/>
          </a:bodyPr>
          <a:lstStyle/>
          <a:p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285992"/>
            <a:ext cx="8183880" cy="4286280"/>
          </a:xfrm>
        </p:spPr>
        <p:txBody>
          <a:bodyPr>
            <a:noAutofit/>
          </a:bodyPr>
          <a:lstStyle/>
          <a:p>
            <a:r>
              <a:rPr lang="ru-RU" sz="1400" dirty="0" smtClean="0"/>
              <a:t>  Идея создания Красной книги начала волновать умы ученых-биологов Крыма еще 30 лет назад, когда были изданы первые в мире книги со списками редких и исчезающих видов. В 80-е годы вышли три книги, уже ставшие раритетами, – «Заповедные растения Крыма» Крюковой, </a:t>
            </a:r>
            <a:r>
              <a:rPr lang="ru-RU" sz="1400" dirty="0" err="1" smtClean="0"/>
              <a:t>Лукса</a:t>
            </a:r>
            <a:r>
              <a:rPr lang="ru-RU" sz="1400" dirty="0" smtClean="0"/>
              <a:t>, Приваловой, «Редкие животные Крыма» Костина, </a:t>
            </a:r>
            <a:r>
              <a:rPr lang="ru-RU" sz="1400" dirty="0" err="1" smtClean="0"/>
              <a:t>Дулицкого</a:t>
            </a:r>
            <a:r>
              <a:rPr lang="ru-RU" sz="1400" dirty="0" smtClean="0"/>
              <a:t>, Мальцева и «Редкие растения и животные Крыма» группы авторов, которые внесли значительный вклад в научное решение и обоснование проблемы.</a:t>
            </a:r>
          </a:p>
          <a:p>
            <a:r>
              <a:rPr lang="ru-RU" sz="1400" dirty="0" smtClean="0"/>
              <a:t>В 1999 г. комитетом по науке и региональному развитию при Совете министров Крыма была создана инициативная группа по подготовке концепции и списков Красной книги Крыма, в которую вошли самые авторитетные биологи – В. Корженевский, А.Ена, С. Костин. Концепция, дискуссионные материалы по ней, а также списки видов, предложенные для внесения в Красную книгу Крыма, были опубликованы отдельным выпуском в научно-практическом сборнике «Вопросы развития Крыма». Всего, согласно обсуждаемой концепции, в Красную книгу Крыма ученые предлагали занести </a:t>
            </a:r>
            <a:r>
              <a:rPr lang="ru-RU" sz="1400" dirty="0" smtClean="0">
                <a:hlinkClick r:id="rId2" tooltip="Редкие растения"/>
              </a:rPr>
              <a:t>1 192 редких вида флоры.</a:t>
            </a:r>
            <a:endParaRPr lang="ru-RU" sz="1400" dirty="0" smtClean="0"/>
          </a:p>
        </p:txBody>
      </p:sp>
      <p:pic>
        <p:nvPicPr>
          <p:cNvPr id="5" name="Рисунок 4" descr="http://flora.crimea.ru/Library/32587.jp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5" y="500043"/>
            <a:ext cx="1928825" cy="1500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flora.crimea.ru/Library/C.pojarkovae0.jpg"/>
          <p:cNvPicPr/>
          <p:nvPr/>
        </p:nvPicPr>
        <p:blipFill>
          <a:blip r:embed="rId4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643174" y="571480"/>
            <a:ext cx="2071703" cy="1428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flora.crimea.ru/Library/Cephalanthera_longifolia06.jpg"/>
          <p:cNvPicPr/>
          <p:nvPr/>
        </p:nvPicPr>
        <p:blipFill>
          <a:blip r:embed="rId5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929190" y="571481"/>
            <a:ext cx="1857388" cy="1428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flora.crimea.ru/Library/32580.jpg"/>
          <p:cNvPicPr/>
          <p:nvPr/>
        </p:nvPicPr>
        <p:blipFill>
          <a:blip r:embed="rId6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000891" y="500042"/>
            <a:ext cx="1643070" cy="1571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643446"/>
            <a:ext cx="8183880" cy="1785950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Фауна. Связь между уникальностью географического положения Крыма и своеобразием фауны полуострова не менее очевидна, чем для флоры, хотя животные более динамичны. Животные делятся на беспозвоночных и хордовых. Первые - весьма примитивны, последние - совершенны. Примитивность - понятие весьма относительное. Эволюция беспозвоночных предков не закончилась после появления на свет позвоночных потомков. Многие виды микроорганизмов появились значительно позже сравнительно молодого вида приматов.</a:t>
            </a:r>
            <a:b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cc-m-imagesubtitle-image-7360281194" descr="http://u.jimdo.com/www61/o/sf6380c737315ad21/img/id183fb8fd18ef73e/1361776399/std/image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214414" y="571480"/>
            <a:ext cx="6858048" cy="39290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339</TotalTime>
  <Words>996</Words>
  <PresentationFormat>Экран (4:3)</PresentationFormat>
  <Paragraphs>43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Слайд 1</vt:lpstr>
      <vt:lpstr>Крымский полуостров расположен на юге Украины между 33-37° в. д., 44-46° с. ш. Полуостров Крым представляет собой неправильный четырехугольник с выступами Тарханкутского полуострова на западе и Керченского на востоке. Крым омывается водами Черного и Азовского морей и мог бы быть островом, если бы не Перекопский перешеек, шириной всего 8 км. Крайняя северная точка Крыма расположена на Перекопском перешейке, крайняя южная — мыс Сарыч, крайняя западная — мыс Кара-Мрун (Прибойный) на Тарханкуте, крайняя восточная — мыс Фонарь на Керченском полуострове. Расстояние от крайней северной точки до крайней южной — 200 км, от крайней западной до крайней восточной — 325 км. Общая протяженность сухопутных и морских границ более 2500 км. Очертаниями Крым напоминает одним - летящую птицу, другим - кисть винограда. Кто-то видит в этих очертаниях сердце. </vt:lpstr>
      <vt:lpstr>Крым… Овеянные преданиями величественные горные вершины, лазоревое море, безграничная, пышущая жаром степь, благоухающая травами… Эта древняя земля принимала в свои объятия людей со времен палеолита, и, обретая покой, пред ней делались равными древние эллины и византийцы, воины Золотой Орды, и жители Крымского ханства. Помнит крымская земля и времена Османской Империи, не забыла и Россию. Земля Крыма дарила жизнь, а затем вечный покой татарам, русским, украинцам, грекам, эстонцам, чехам, туркам, армянам, немцам, болгарам, евреям, караимам, цыганам, крымчакам. Что люди ей, если земля Крыма тихо шепчет степными травами песнь о том, как она хоронила целые цивилизации. О, воистину безумны люди, считающие, что время проходит слишком быстро. Глупые люди. Это вы проходите</vt:lpstr>
      <vt:lpstr>В 1954 году Никита Хрущев вместе с советским руководством принял решение передать территории Крыма Украинской ССР, мотивируя это решение территориальной близостью, общностью экономики, тесными культурными и хозяйственными связями между Украинской ССР и Крымской областью.       </vt:lpstr>
      <vt:lpstr>Рельеф. Равнинный Крым мало отличается от степей соседних областей Украины, но на западе они переходят в известняковые уступы Тарханкута, а на востоке - в холмистые гряды Керченского полуострова. Крымские горы протянулись тремя параллельными грядами от Севастополя до Феодосии на 150 километров. Их северные склоны пологи, а южные обрывисты. Две нижние гряды составляют Крымское предгорье, разрезанное на отдельные массивы живописными речными долинами; а Главная гряда встает сплошным барьером, высота которого почти всюду превышает тысячу метров (высшая точка г. Роман-Кош, 1545). </vt:lpstr>
      <vt:lpstr> Климат. Южный берег Крыма от мыса Айя на западе до горы Кара-Даг на востоке называют субсредиземноморьем за близость основных черт его климата (солнечного сияния, температуры воздуха, режима осадков), растительного и животного мира к побережью Средиземного моря, субтропикам. Северная, равнинная часть Крыма, имеет континентальный климат умеренного пояса.</vt:lpstr>
      <vt:lpstr>Растительный мир Крыма изучен весьма тщательно, но тем не менее постоянно совершается открытие новых видов, и причина этого в уникальности Крыма. Растительный мир Крымского полуострова чрезвычайно разнообразен: по одним данным он насчитывает 2400 дикорастущих видов высших растений, по другим - 2775. Видовой состав крымской растительности впечатляет своим количественным представительством, но еще более замечателен ее качественный состав</vt:lpstr>
      <vt:lpstr>Слайд 8</vt:lpstr>
      <vt:lpstr>Фауна. Связь между уникальностью географического положения Крыма и своеобразием фауны полуострова не менее очевидна, чем для флоры, хотя животные более динамичны. Животные делятся на беспозвоночных и хордовых. Первые - весьма примитивны, последние - совершенны. Примитивность - понятие весьма относительное. Эволюция беспозвоночных предков не закончилась после появления на свет позвоночных потомков. Многие виды микроорганизмов появились значительно позже сравнительно молодого вида приматов. </vt:lpstr>
      <vt:lpstr>С запада и юга Крымский полуостров омывается Черным морем, с востока - Азовским морем и Керченским проливом. Черное море представляет собой довольно глубокий (до 2245 м), почти замкнутый водоем. Азовское море мелкое, наибольшая его глубина не превышает 13,5 м. </vt:lpstr>
      <vt:lpstr>Слайд 11</vt:lpstr>
      <vt:lpstr>Болгары Крыма - древние б. - тюрко-язычные племена в VII в., создавшие в Приазовье политическое объединение под названием Великая Болгария,  </vt:lpstr>
      <vt:lpstr>На Аврориной скале мыса Ай-Тодор, нависая над морем, стоит необыкновенно красивый замок, ставший своеобразным символом Крыма — Ласточкино гнездо. Он действительно как гнездо ласточки, отважно завис, прилепившись на самом краю 38 метровой скалы, господствующей над всем берегом между Мисхором и Ливадией. Небольшой замок в готическом стиле, привлекает нескончаемый поток туристов. Здесь всегда людно, множество желающих полюбоваться видами, затаив дыхание, заглянуть вниз, испытав головокружительное чувство высоты и сфотографироваться на чудесном фоне, отрывающемся со смотровой площадки. </vt:lpstr>
      <vt:lpstr> Романтик-генерал называл свою дачу «Замок любви», другое ее название «Генералиф». В то время Ласточкино гнездо выглядело совсем иначе, это было деревянное одноэтажное строение. Именно таким его изображали на своих полотнах известные художники-маринисты Айвазовский, Лагорио и Боголюбов. На открытке (1901г.) с картины Лагорио дача представляет собой разрушающееся здание почти без кровли, с полуразвалившейся верандой. </vt:lpstr>
      <vt:lpstr>Сегодня Неаполь Скифский – это археологический заповедник, который могут посетить все туристы, приезжающие в Симферополь. До 2011 года античный памятник находился в плачевном состоянии и его редко включали в экскурсионные программы. На Петровском плато можно было увидеть только каменный фундамент дома с подвалом и восстановленную башню. </vt:lpstr>
      <vt:lpstr>Слайд 16</vt:lpstr>
      <vt:lpstr>ДЕВИЧЬЯ БАШНЯ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38</cp:revision>
  <dcterms:created xsi:type="dcterms:W3CDTF">2014-04-15T04:33:58Z</dcterms:created>
  <dcterms:modified xsi:type="dcterms:W3CDTF">2014-04-16T07:15:56Z</dcterms:modified>
</cp:coreProperties>
</file>