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69" r:id="rId3"/>
    <p:sldId id="270" r:id="rId4"/>
    <p:sldId id="271" r:id="rId5"/>
    <p:sldId id="272" r:id="rId6"/>
    <p:sldId id="274" r:id="rId7"/>
    <p:sldId id="273" r:id="rId8"/>
    <p:sldId id="257" r:id="rId9"/>
    <p:sldId id="262" r:id="rId10"/>
    <p:sldId id="275" r:id="rId11"/>
    <p:sldId id="276" r:id="rId12"/>
    <p:sldId id="261" r:id="rId13"/>
    <p:sldId id="267" r:id="rId14"/>
    <p:sldId id="278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D30C3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title>
      <c:tx>
        <c:rich>
          <a:bodyPr/>
          <a:lstStyle/>
          <a:p>
            <a:pPr>
              <a:defRPr>
                <a:solidFill>
                  <a:schemeClr val="bg1">
                    <a:lumMod val="10000"/>
                  </a:schemeClr>
                </a:solidFill>
              </a:defRPr>
            </a:pPr>
            <a:r>
              <a:rPr lang="ru-RU">
                <a:solidFill>
                  <a:schemeClr val="bg1">
                    <a:lumMod val="10000"/>
                  </a:schemeClr>
                </a:solidFill>
              </a:rPr>
              <a:t>Среднегодовая температура воздуха, ˚С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 воздуха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1936-1940</c:v>
                </c:pt>
                <c:pt idx="1">
                  <c:v>1941-1945</c:v>
                </c:pt>
                <c:pt idx="2">
                  <c:v>1946-1950</c:v>
                </c:pt>
                <c:pt idx="3">
                  <c:v>1951-1955</c:v>
                </c:pt>
                <c:pt idx="4">
                  <c:v>1956-1960</c:v>
                </c:pt>
                <c:pt idx="5">
                  <c:v>1961-1965</c:v>
                </c:pt>
                <c:pt idx="6">
                  <c:v>1966-1970</c:v>
                </c:pt>
                <c:pt idx="7">
                  <c:v>1971-1975</c:v>
                </c:pt>
                <c:pt idx="8">
                  <c:v>1976-1980</c:v>
                </c:pt>
                <c:pt idx="9">
                  <c:v>1981-1985</c:v>
                </c:pt>
                <c:pt idx="10">
                  <c:v>1986-1990</c:v>
                </c:pt>
                <c:pt idx="11">
                  <c:v>1991-1995</c:v>
                </c:pt>
                <c:pt idx="12">
                  <c:v>1996-2000</c:v>
                </c:pt>
                <c:pt idx="13">
                  <c:v>2001-2005</c:v>
                </c:pt>
                <c:pt idx="14">
                  <c:v>2010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-6.6</c:v>
                </c:pt>
                <c:pt idx="1">
                  <c:v>-7.4</c:v>
                </c:pt>
                <c:pt idx="2">
                  <c:v>-7.7</c:v>
                </c:pt>
                <c:pt idx="3">
                  <c:v>-7.5</c:v>
                </c:pt>
                <c:pt idx="4">
                  <c:v>-7</c:v>
                </c:pt>
                <c:pt idx="5">
                  <c:v>-7.8</c:v>
                </c:pt>
                <c:pt idx="6">
                  <c:v>-6.9</c:v>
                </c:pt>
                <c:pt idx="7">
                  <c:v>-8.1</c:v>
                </c:pt>
                <c:pt idx="8">
                  <c:v>-7.9</c:v>
                </c:pt>
                <c:pt idx="9">
                  <c:v>-7.1</c:v>
                </c:pt>
                <c:pt idx="10">
                  <c:v>-7.5</c:v>
                </c:pt>
                <c:pt idx="11">
                  <c:v>-7.2</c:v>
                </c:pt>
                <c:pt idx="12">
                  <c:v>-6.7</c:v>
                </c:pt>
                <c:pt idx="13">
                  <c:v>-6.3</c:v>
                </c:pt>
                <c:pt idx="14">
                  <c:v>-6.2</c:v>
                </c:pt>
              </c:numCache>
            </c:numRef>
          </c:val>
          <c:smooth val="1"/>
        </c:ser>
        <c:marker val="1"/>
        <c:axId val="94714112"/>
        <c:axId val="94728192"/>
      </c:lineChart>
      <c:catAx>
        <c:axId val="9471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1">
                    <a:lumMod val="10000"/>
                  </a:schemeClr>
                </a:solidFill>
              </a:defRPr>
            </a:pPr>
            <a:endParaRPr lang="ru-RU"/>
          </a:p>
        </c:txPr>
        <c:crossAx val="94728192"/>
        <c:crosses val="autoZero"/>
        <c:auto val="1"/>
        <c:lblAlgn val="ctr"/>
        <c:lblOffset val="100"/>
      </c:catAx>
      <c:valAx>
        <c:axId val="947281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>
                    <a:lumMod val="10000"/>
                  </a:schemeClr>
                </a:solidFill>
              </a:defRPr>
            </a:pPr>
            <a:endParaRPr lang="ru-RU"/>
          </a:p>
        </c:txPr>
        <c:crossAx val="947141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D001E-B349-4097-B51F-A79C378AF46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EA0AD-CE61-4B37-BE37-2F6717840C09}">
      <dgm:prSet phldrT="[Текст]"/>
      <dgm:spPr/>
      <dgm:t>
        <a:bodyPr/>
        <a:lstStyle/>
        <a:p>
          <a:r>
            <a:rPr lang="ru-RU" dirty="0" smtClean="0"/>
            <a:t>Причины изменения климата</a:t>
          </a:r>
          <a:endParaRPr lang="ru-RU" dirty="0"/>
        </a:p>
      </dgm:t>
    </dgm:pt>
    <dgm:pt modelId="{A767C04F-8844-4F83-B98D-5EFE51D8D52E}" type="parTrans" cxnId="{C0FDCC53-F314-49D0-86BA-67307E9FDC02}">
      <dgm:prSet/>
      <dgm:spPr/>
      <dgm:t>
        <a:bodyPr/>
        <a:lstStyle/>
        <a:p>
          <a:endParaRPr lang="ru-RU"/>
        </a:p>
      </dgm:t>
    </dgm:pt>
    <dgm:pt modelId="{1200AF71-031F-43CB-AEF2-5335DE3110F1}" type="sibTrans" cxnId="{C0FDCC53-F314-49D0-86BA-67307E9FDC02}">
      <dgm:prSet/>
      <dgm:spPr/>
      <dgm:t>
        <a:bodyPr/>
        <a:lstStyle/>
        <a:p>
          <a:endParaRPr lang="ru-RU"/>
        </a:p>
      </dgm:t>
    </dgm:pt>
    <dgm:pt modelId="{3312CF01-0655-4623-8C1A-68041582539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Антропогенный фактор</a:t>
          </a:r>
          <a:endParaRPr lang="ru-RU" dirty="0">
            <a:solidFill>
              <a:srgbClr val="C00000"/>
            </a:solidFill>
          </a:endParaRPr>
        </a:p>
      </dgm:t>
    </dgm:pt>
    <dgm:pt modelId="{5AC22AF7-612A-444B-80D5-68EADB7956D4}" type="parTrans" cxnId="{0C55BD3E-23CB-4F52-B812-61C66A8B999F}">
      <dgm:prSet/>
      <dgm:spPr/>
      <dgm:t>
        <a:bodyPr/>
        <a:lstStyle/>
        <a:p>
          <a:endParaRPr lang="ru-RU"/>
        </a:p>
      </dgm:t>
    </dgm:pt>
    <dgm:pt modelId="{B22C760B-0550-46A5-9628-D8B6545AB813}" type="sibTrans" cxnId="{0C55BD3E-23CB-4F52-B812-61C66A8B999F}">
      <dgm:prSet/>
      <dgm:spPr/>
      <dgm:t>
        <a:bodyPr/>
        <a:lstStyle/>
        <a:p>
          <a:endParaRPr lang="ru-RU"/>
        </a:p>
      </dgm:t>
    </dgm:pt>
    <dgm:pt modelId="{FBB71A89-B33F-4C63-AEC2-FD2872AF02DE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10000"/>
                </a:schemeClr>
              </a:solidFill>
            </a:rPr>
            <a:t>Тектоника </a:t>
          </a:r>
          <a:r>
            <a:rPr lang="ru-RU" dirty="0" err="1" smtClean="0">
              <a:solidFill>
                <a:schemeClr val="bg1">
                  <a:lumMod val="10000"/>
                </a:schemeClr>
              </a:solidFill>
            </a:rPr>
            <a:t>литосферных</a:t>
          </a:r>
          <a:r>
            <a:rPr lang="ru-RU" dirty="0" smtClean="0">
              <a:solidFill>
                <a:schemeClr val="bg1">
                  <a:lumMod val="10000"/>
                </a:schemeClr>
              </a:solidFill>
            </a:rPr>
            <a:t> плит</a:t>
          </a:r>
          <a:endParaRPr lang="ru-RU" dirty="0">
            <a:solidFill>
              <a:schemeClr val="bg1">
                <a:lumMod val="10000"/>
              </a:schemeClr>
            </a:solidFill>
          </a:endParaRPr>
        </a:p>
      </dgm:t>
    </dgm:pt>
    <dgm:pt modelId="{7C262EBB-674D-485F-B017-3A9C0B1C6B25}" type="parTrans" cxnId="{78951C54-D8FC-4AD5-81A3-73C46A7409B7}">
      <dgm:prSet/>
      <dgm:spPr/>
      <dgm:t>
        <a:bodyPr/>
        <a:lstStyle/>
        <a:p>
          <a:endParaRPr lang="ru-RU"/>
        </a:p>
      </dgm:t>
    </dgm:pt>
    <dgm:pt modelId="{47DC5273-192E-498D-9F63-9CB9AA7B1FE2}" type="sibTrans" cxnId="{78951C54-D8FC-4AD5-81A3-73C46A7409B7}">
      <dgm:prSet/>
      <dgm:spPr/>
      <dgm:t>
        <a:bodyPr/>
        <a:lstStyle/>
        <a:p>
          <a:endParaRPr lang="ru-RU"/>
        </a:p>
      </dgm:t>
    </dgm:pt>
    <dgm:pt modelId="{2F55E4DB-A707-43C7-8ABF-0EDC6E58E05C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10000"/>
                </a:schemeClr>
              </a:solidFill>
            </a:rPr>
            <a:t>Солнечное излучение</a:t>
          </a:r>
          <a:endParaRPr lang="ru-RU" dirty="0">
            <a:solidFill>
              <a:schemeClr val="bg1">
                <a:lumMod val="10000"/>
              </a:schemeClr>
            </a:solidFill>
          </a:endParaRPr>
        </a:p>
      </dgm:t>
    </dgm:pt>
    <dgm:pt modelId="{4D2B0C3B-19A7-4A08-8E50-C8B27D342364}" type="parTrans" cxnId="{0451A43B-AD7B-4A60-B2AB-B651520D5E0C}">
      <dgm:prSet/>
      <dgm:spPr/>
      <dgm:t>
        <a:bodyPr/>
        <a:lstStyle/>
        <a:p>
          <a:endParaRPr lang="ru-RU"/>
        </a:p>
      </dgm:t>
    </dgm:pt>
    <dgm:pt modelId="{A7ADCC99-23DA-4B76-B1BB-F063BC6C2AF5}" type="sibTrans" cxnId="{0451A43B-AD7B-4A60-B2AB-B651520D5E0C}">
      <dgm:prSet/>
      <dgm:spPr/>
      <dgm:t>
        <a:bodyPr/>
        <a:lstStyle/>
        <a:p>
          <a:endParaRPr lang="ru-RU"/>
        </a:p>
      </dgm:t>
    </dgm:pt>
    <dgm:pt modelId="{0D65926D-1B20-426E-AACC-BD74C67E3AA1}">
      <dgm:prSet phldrT="[Текст]"/>
      <dgm:spPr/>
      <dgm:t>
        <a:bodyPr/>
        <a:lstStyle/>
        <a:p>
          <a:endParaRPr lang="ru-RU"/>
        </a:p>
      </dgm:t>
    </dgm:pt>
    <dgm:pt modelId="{C0DCC060-F391-4594-B5A6-8DCABD7197F9}" type="parTrans" cxnId="{94259902-78AA-4CA7-B4B7-1DE1427B71BF}">
      <dgm:prSet/>
      <dgm:spPr/>
      <dgm:t>
        <a:bodyPr/>
        <a:lstStyle/>
        <a:p>
          <a:endParaRPr lang="ru-RU"/>
        </a:p>
      </dgm:t>
    </dgm:pt>
    <dgm:pt modelId="{6CB0BE88-94E7-491D-95F3-BFAC90D30596}" type="sibTrans" cxnId="{94259902-78AA-4CA7-B4B7-1DE1427B71BF}">
      <dgm:prSet/>
      <dgm:spPr/>
      <dgm:t>
        <a:bodyPr/>
        <a:lstStyle/>
        <a:p>
          <a:endParaRPr lang="ru-RU"/>
        </a:p>
      </dgm:t>
    </dgm:pt>
    <dgm:pt modelId="{4025A16C-C9DC-44C8-B5B3-F5606B382D66}">
      <dgm:prSet phldrT="[Текст]"/>
      <dgm:spPr/>
      <dgm:t>
        <a:bodyPr/>
        <a:lstStyle/>
        <a:p>
          <a:endParaRPr lang="ru-RU"/>
        </a:p>
      </dgm:t>
    </dgm:pt>
    <dgm:pt modelId="{86F16678-E583-4048-8CD3-981992D96B11}" type="parTrans" cxnId="{8A3A67AE-8FBF-4638-BE09-9AEA205D261A}">
      <dgm:prSet/>
      <dgm:spPr/>
      <dgm:t>
        <a:bodyPr/>
        <a:lstStyle/>
        <a:p>
          <a:endParaRPr lang="ru-RU"/>
        </a:p>
      </dgm:t>
    </dgm:pt>
    <dgm:pt modelId="{D2843617-6684-48C5-BA0F-554BB4E9206E}" type="sibTrans" cxnId="{8A3A67AE-8FBF-4638-BE09-9AEA205D261A}">
      <dgm:prSet/>
      <dgm:spPr/>
      <dgm:t>
        <a:bodyPr/>
        <a:lstStyle/>
        <a:p>
          <a:endParaRPr lang="ru-RU"/>
        </a:p>
      </dgm:t>
    </dgm:pt>
    <dgm:pt modelId="{4F5E16F3-205A-489F-9F02-2EBCE9D74815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10000"/>
                </a:schemeClr>
              </a:solidFill>
            </a:rPr>
            <a:t>Изменение наклона земной оси</a:t>
          </a:r>
          <a:endParaRPr lang="ru-RU" dirty="0">
            <a:solidFill>
              <a:schemeClr val="bg1">
                <a:lumMod val="10000"/>
              </a:schemeClr>
            </a:solidFill>
          </a:endParaRPr>
        </a:p>
      </dgm:t>
    </dgm:pt>
    <dgm:pt modelId="{A038D796-0C50-4AB4-B1A7-867FF3210279}" type="parTrans" cxnId="{E5DE8280-920C-46E0-AA24-561F3576A4A2}">
      <dgm:prSet/>
      <dgm:spPr/>
      <dgm:t>
        <a:bodyPr/>
        <a:lstStyle/>
        <a:p>
          <a:endParaRPr lang="ru-RU"/>
        </a:p>
      </dgm:t>
    </dgm:pt>
    <dgm:pt modelId="{6CFBAD0E-39FD-4C46-A25A-1A8B23A56B8E}" type="sibTrans" cxnId="{E5DE8280-920C-46E0-AA24-561F3576A4A2}">
      <dgm:prSet/>
      <dgm:spPr/>
      <dgm:t>
        <a:bodyPr/>
        <a:lstStyle/>
        <a:p>
          <a:endParaRPr lang="ru-RU"/>
        </a:p>
      </dgm:t>
    </dgm:pt>
    <dgm:pt modelId="{278E500A-2E11-4592-A211-6E398459B0E7}">
      <dgm:prSet custRadScaleRad="109672" custRadScaleInc="-31887"/>
      <dgm:spPr/>
      <dgm:t>
        <a:bodyPr/>
        <a:lstStyle/>
        <a:p>
          <a:endParaRPr lang="ru-RU"/>
        </a:p>
      </dgm:t>
    </dgm:pt>
    <dgm:pt modelId="{3E1AF354-3762-4A45-A8F5-1F4C1FAE31B3}" type="parTrans" cxnId="{B5988569-F645-4263-934D-0FDEAEC46420}">
      <dgm:prSet/>
      <dgm:spPr/>
      <dgm:t>
        <a:bodyPr/>
        <a:lstStyle/>
        <a:p>
          <a:endParaRPr lang="ru-RU"/>
        </a:p>
      </dgm:t>
    </dgm:pt>
    <dgm:pt modelId="{30D8D086-0375-4709-B10F-1A28075CB465}" type="sibTrans" cxnId="{B5988569-F645-4263-934D-0FDEAEC46420}">
      <dgm:prSet/>
      <dgm:spPr/>
      <dgm:t>
        <a:bodyPr/>
        <a:lstStyle/>
        <a:p>
          <a:endParaRPr lang="ru-RU"/>
        </a:p>
      </dgm:t>
    </dgm:pt>
    <dgm:pt modelId="{B6C068F8-5125-40F3-BE24-DCB8F327C15E}">
      <dgm:prSet/>
      <dgm:spPr/>
      <dgm:t>
        <a:bodyPr/>
        <a:lstStyle/>
        <a:p>
          <a:r>
            <a:rPr lang="ru-RU" dirty="0" smtClean="0">
              <a:solidFill>
                <a:schemeClr val="bg1">
                  <a:lumMod val="10000"/>
                </a:schemeClr>
              </a:solidFill>
            </a:rPr>
            <a:t>Вулканизм</a:t>
          </a:r>
          <a:endParaRPr lang="ru-RU" dirty="0">
            <a:solidFill>
              <a:schemeClr val="bg1">
                <a:lumMod val="10000"/>
              </a:schemeClr>
            </a:solidFill>
          </a:endParaRPr>
        </a:p>
      </dgm:t>
    </dgm:pt>
    <dgm:pt modelId="{FBBEF021-CF25-411C-9E7E-AC47A58EC6D5}" type="parTrans" cxnId="{41E5FFBD-6704-4AB0-8620-8D8D9CD76D99}">
      <dgm:prSet/>
      <dgm:spPr/>
      <dgm:t>
        <a:bodyPr/>
        <a:lstStyle/>
        <a:p>
          <a:endParaRPr lang="ru-RU"/>
        </a:p>
      </dgm:t>
    </dgm:pt>
    <dgm:pt modelId="{3DA44672-6CBF-44D9-9177-376B4E5A090F}" type="sibTrans" cxnId="{41E5FFBD-6704-4AB0-8620-8D8D9CD76D99}">
      <dgm:prSet/>
      <dgm:spPr/>
      <dgm:t>
        <a:bodyPr/>
        <a:lstStyle/>
        <a:p>
          <a:endParaRPr lang="ru-RU"/>
        </a:p>
      </dgm:t>
    </dgm:pt>
    <dgm:pt modelId="{1CC59C96-01A3-44DA-835B-687C51F2B0FF}" type="pres">
      <dgm:prSet presAssocID="{DB7D001E-B349-4097-B51F-A79C378AF4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DA2B6E-4088-4211-AD4E-C743F7C07843}" type="pres">
      <dgm:prSet presAssocID="{C78EA0AD-CE61-4B37-BE37-2F6717840C09}" presName="centerShape" presStyleLbl="node0" presStyleIdx="0" presStyleCnt="1"/>
      <dgm:spPr/>
      <dgm:t>
        <a:bodyPr/>
        <a:lstStyle/>
        <a:p>
          <a:endParaRPr lang="ru-RU"/>
        </a:p>
      </dgm:t>
    </dgm:pt>
    <dgm:pt modelId="{F612FC82-75F3-40C7-AAFF-80BE53136577}" type="pres">
      <dgm:prSet presAssocID="{5AC22AF7-612A-444B-80D5-68EADB7956D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542E8B7-2DB4-47AF-88DB-BC0D4127A797}" type="pres">
      <dgm:prSet presAssocID="{3312CF01-0655-4623-8C1A-680415825399}" presName="node" presStyleLbl="node1" presStyleIdx="0" presStyleCnt="5" custRadScaleRad="132851" custRadScaleInc="2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AA86A-A877-4015-824E-48E59880E7F1}" type="pres">
      <dgm:prSet presAssocID="{7C262EBB-674D-485F-B017-3A9C0B1C6B25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52A21FD-C151-41A6-94F8-7CD2D50E3E35}" type="pres">
      <dgm:prSet presAssocID="{FBB71A89-B33F-4C63-AEC2-FD2872AF02DE}" presName="node" presStyleLbl="node1" presStyleIdx="1" presStyleCnt="5" custRadScaleRad="116787" custRadScaleInc="1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52CA-8033-45AF-87AF-6F7810A2238D}" type="pres">
      <dgm:prSet presAssocID="{4D2B0C3B-19A7-4A08-8E50-C8B27D34236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FBAC749C-7359-4646-8591-4FA6F3192A52}" type="pres">
      <dgm:prSet presAssocID="{2F55E4DB-A707-43C7-8ABF-0EDC6E58E05C}" presName="node" presStyleLbl="node1" presStyleIdx="2" presStyleCnt="5" custRadScaleRad="115713" custRadScaleInc="-2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662DD-0858-4E30-B399-D7ADE89A9354}" type="pres">
      <dgm:prSet presAssocID="{FBBEF021-CF25-411C-9E7E-AC47A58EC6D5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37268F6-D856-49FD-9DAD-CB37D14EA41D}" type="pres">
      <dgm:prSet presAssocID="{B6C068F8-5125-40F3-BE24-DCB8F327C15E}" presName="node" presStyleLbl="node1" presStyleIdx="3" presStyleCnt="5" custRadScaleRad="114034" custRadScaleInc="-1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AB0C1-B9A6-4633-A470-6FEE7CFC9C19}" type="pres">
      <dgm:prSet presAssocID="{A038D796-0C50-4AB4-B1A7-867FF3210279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4B9DD51-D6D5-424E-BFEA-876693BD92F4}" type="pres">
      <dgm:prSet presAssocID="{4F5E16F3-205A-489F-9F02-2EBCE9D74815}" presName="node" presStyleLbl="node1" presStyleIdx="4" presStyleCnt="5" custRadScaleRad="109672" custRadScaleInc="-3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951C54-D8FC-4AD5-81A3-73C46A7409B7}" srcId="{C78EA0AD-CE61-4B37-BE37-2F6717840C09}" destId="{FBB71A89-B33F-4C63-AEC2-FD2872AF02DE}" srcOrd="1" destOrd="0" parTransId="{7C262EBB-674D-485F-B017-3A9C0B1C6B25}" sibTransId="{47DC5273-192E-498D-9F63-9CB9AA7B1FE2}"/>
    <dgm:cxn modelId="{B0100814-FA28-4C8F-81E5-29E396863F6C}" type="presOf" srcId="{4F5E16F3-205A-489F-9F02-2EBCE9D74815}" destId="{C4B9DD51-D6D5-424E-BFEA-876693BD92F4}" srcOrd="0" destOrd="0" presId="urn:microsoft.com/office/officeart/2005/8/layout/radial4"/>
    <dgm:cxn modelId="{59ED10BB-730B-40D3-B8F7-58FAC5641BE6}" type="presOf" srcId="{7C262EBB-674D-485F-B017-3A9C0B1C6B25}" destId="{5E7AA86A-A877-4015-824E-48E59880E7F1}" srcOrd="0" destOrd="0" presId="urn:microsoft.com/office/officeart/2005/8/layout/radial4"/>
    <dgm:cxn modelId="{C5BA4BE1-C7A0-467E-9D52-98AB03CB5506}" type="presOf" srcId="{C78EA0AD-CE61-4B37-BE37-2F6717840C09}" destId="{DDDA2B6E-4088-4211-AD4E-C743F7C07843}" srcOrd="0" destOrd="0" presId="urn:microsoft.com/office/officeart/2005/8/layout/radial4"/>
    <dgm:cxn modelId="{94259902-78AA-4CA7-B4B7-1DE1427B71BF}" srcId="{DB7D001E-B349-4097-B51F-A79C378AF46D}" destId="{0D65926D-1B20-426E-AACC-BD74C67E3AA1}" srcOrd="1" destOrd="0" parTransId="{C0DCC060-F391-4594-B5A6-8DCABD7197F9}" sibTransId="{6CB0BE88-94E7-491D-95F3-BFAC90D30596}"/>
    <dgm:cxn modelId="{B5988569-F645-4263-934D-0FDEAEC46420}" srcId="{DB7D001E-B349-4097-B51F-A79C378AF46D}" destId="{278E500A-2E11-4592-A211-6E398459B0E7}" srcOrd="3" destOrd="0" parTransId="{3E1AF354-3762-4A45-A8F5-1F4C1FAE31B3}" sibTransId="{30D8D086-0375-4709-B10F-1A28075CB465}"/>
    <dgm:cxn modelId="{8C79D9C3-724D-48EC-8B2A-75F195754521}" type="presOf" srcId="{DB7D001E-B349-4097-B51F-A79C378AF46D}" destId="{1CC59C96-01A3-44DA-835B-687C51F2B0FF}" srcOrd="0" destOrd="0" presId="urn:microsoft.com/office/officeart/2005/8/layout/radial4"/>
    <dgm:cxn modelId="{0451A43B-AD7B-4A60-B2AB-B651520D5E0C}" srcId="{C78EA0AD-CE61-4B37-BE37-2F6717840C09}" destId="{2F55E4DB-A707-43C7-8ABF-0EDC6E58E05C}" srcOrd="2" destOrd="0" parTransId="{4D2B0C3B-19A7-4A08-8E50-C8B27D342364}" sibTransId="{A7ADCC99-23DA-4B76-B1BB-F063BC6C2AF5}"/>
    <dgm:cxn modelId="{F289AAE2-97CF-4A8C-B9A5-959030A86E12}" type="presOf" srcId="{A038D796-0C50-4AB4-B1A7-867FF3210279}" destId="{5FBAB0C1-B9A6-4633-A470-6FEE7CFC9C19}" srcOrd="0" destOrd="0" presId="urn:microsoft.com/office/officeart/2005/8/layout/radial4"/>
    <dgm:cxn modelId="{0811A734-6C0E-4A01-A989-4C7B3E347C72}" type="presOf" srcId="{FBBEF021-CF25-411C-9E7E-AC47A58EC6D5}" destId="{87D662DD-0858-4E30-B399-D7ADE89A9354}" srcOrd="0" destOrd="0" presId="urn:microsoft.com/office/officeart/2005/8/layout/radial4"/>
    <dgm:cxn modelId="{F6EF7ACA-9B6B-42ED-B5A7-8D4CD05C80D9}" type="presOf" srcId="{FBB71A89-B33F-4C63-AEC2-FD2872AF02DE}" destId="{B52A21FD-C151-41A6-94F8-7CD2D50E3E35}" srcOrd="0" destOrd="0" presId="urn:microsoft.com/office/officeart/2005/8/layout/radial4"/>
    <dgm:cxn modelId="{0C55BD3E-23CB-4F52-B812-61C66A8B999F}" srcId="{C78EA0AD-CE61-4B37-BE37-2F6717840C09}" destId="{3312CF01-0655-4623-8C1A-680415825399}" srcOrd="0" destOrd="0" parTransId="{5AC22AF7-612A-444B-80D5-68EADB7956D4}" sibTransId="{B22C760B-0550-46A5-9628-D8B6545AB813}"/>
    <dgm:cxn modelId="{E5DE8280-920C-46E0-AA24-561F3576A4A2}" srcId="{C78EA0AD-CE61-4B37-BE37-2F6717840C09}" destId="{4F5E16F3-205A-489F-9F02-2EBCE9D74815}" srcOrd="4" destOrd="0" parTransId="{A038D796-0C50-4AB4-B1A7-867FF3210279}" sibTransId="{6CFBAD0E-39FD-4C46-A25A-1A8B23A56B8E}"/>
    <dgm:cxn modelId="{8A3A67AE-8FBF-4638-BE09-9AEA205D261A}" srcId="{DB7D001E-B349-4097-B51F-A79C378AF46D}" destId="{4025A16C-C9DC-44C8-B5B3-F5606B382D66}" srcOrd="2" destOrd="0" parTransId="{86F16678-E583-4048-8CD3-981992D96B11}" sibTransId="{D2843617-6684-48C5-BA0F-554BB4E9206E}"/>
    <dgm:cxn modelId="{41E5FFBD-6704-4AB0-8620-8D8D9CD76D99}" srcId="{C78EA0AD-CE61-4B37-BE37-2F6717840C09}" destId="{B6C068F8-5125-40F3-BE24-DCB8F327C15E}" srcOrd="3" destOrd="0" parTransId="{FBBEF021-CF25-411C-9E7E-AC47A58EC6D5}" sibTransId="{3DA44672-6CBF-44D9-9177-376B4E5A090F}"/>
    <dgm:cxn modelId="{7A7D6117-49D4-42C2-A0E1-D67DAAB68636}" type="presOf" srcId="{3312CF01-0655-4623-8C1A-680415825399}" destId="{9542E8B7-2DB4-47AF-88DB-BC0D4127A797}" srcOrd="0" destOrd="0" presId="urn:microsoft.com/office/officeart/2005/8/layout/radial4"/>
    <dgm:cxn modelId="{EF0A4468-4411-4F40-8D1D-1C7886F0AF84}" type="presOf" srcId="{5AC22AF7-612A-444B-80D5-68EADB7956D4}" destId="{F612FC82-75F3-40C7-AAFF-80BE53136577}" srcOrd="0" destOrd="0" presId="urn:microsoft.com/office/officeart/2005/8/layout/radial4"/>
    <dgm:cxn modelId="{C0FDCC53-F314-49D0-86BA-67307E9FDC02}" srcId="{DB7D001E-B349-4097-B51F-A79C378AF46D}" destId="{C78EA0AD-CE61-4B37-BE37-2F6717840C09}" srcOrd="0" destOrd="0" parTransId="{A767C04F-8844-4F83-B98D-5EFE51D8D52E}" sibTransId="{1200AF71-031F-43CB-AEF2-5335DE3110F1}"/>
    <dgm:cxn modelId="{60C38BF2-BF54-4F31-A6A0-38C5B16BB229}" type="presOf" srcId="{2F55E4DB-A707-43C7-8ABF-0EDC6E58E05C}" destId="{FBAC749C-7359-4646-8591-4FA6F3192A52}" srcOrd="0" destOrd="0" presId="urn:microsoft.com/office/officeart/2005/8/layout/radial4"/>
    <dgm:cxn modelId="{D6CDBBEE-171F-443D-97BA-B7BC0F5225F3}" type="presOf" srcId="{B6C068F8-5125-40F3-BE24-DCB8F327C15E}" destId="{137268F6-D856-49FD-9DAD-CB37D14EA41D}" srcOrd="0" destOrd="0" presId="urn:microsoft.com/office/officeart/2005/8/layout/radial4"/>
    <dgm:cxn modelId="{C2FE0FFA-4AE2-4B18-B58F-9BD364964E0E}" type="presOf" srcId="{4D2B0C3B-19A7-4A08-8E50-C8B27D342364}" destId="{40A852CA-8033-45AF-87AF-6F7810A2238D}" srcOrd="0" destOrd="0" presId="urn:microsoft.com/office/officeart/2005/8/layout/radial4"/>
    <dgm:cxn modelId="{D024BB45-D6CC-49C0-8598-C5E3EEC44A4D}" type="presParOf" srcId="{1CC59C96-01A3-44DA-835B-687C51F2B0FF}" destId="{DDDA2B6E-4088-4211-AD4E-C743F7C07843}" srcOrd="0" destOrd="0" presId="urn:microsoft.com/office/officeart/2005/8/layout/radial4"/>
    <dgm:cxn modelId="{A2AEF664-B4D5-4187-B5FC-E1DDE6B36203}" type="presParOf" srcId="{1CC59C96-01A3-44DA-835B-687C51F2B0FF}" destId="{F612FC82-75F3-40C7-AAFF-80BE53136577}" srcOrd="1" destOrd="0" presId="urn:microsoft.com/office/officeart/2005/8/layout/radial4"/>
    <dgm:cxn modelId="{470FC5E3-F086-4A39-973C-59BF91F59833}" type="presParOf" srcId="{1CC59C96-01A3-44DA-835B-687C51F2B0FF}" destId="{9542E8B7-2DB4-47AF-88DB-BC0D4127A797}" srcOrd="2" destOrd="0" presId="urn:microsoft.com/office/officeart/2005/8/layout/radial4"/>
    <dgm:cxn modelId="{A88D42D6-C984-485C-A50E-05D0A48CAB36}" type="presParOf" srcId="{1CC59C96-01A3-44DA-835B-687C51F2B0FF}" destId="{5E7AA86A-A877-4015-824E-48E59880E7F1}" srcOrd="3" destOrd="0" presId="urn:microsoft.com/office/officeart/2005/8/layout/radial4"/>
    <dgm:cxn modelId="{949FA7A1-1E99-40B2-BFF2-4D56C7DF5300}" type="presParOf" srcId="{1CC59C96-01A3-44DA-835B-687C51F2B0FF}" destId="{B52A21FD-C151-41A6-94F8-7CD2D50E3E35}" srcOrd="4" destOrd="0" presId="urn:microsoft.com/office/officeart/2005/8/layout/radial4"/>
    <dgm:cxn modelId="{CCEF84C3-570C-4FEB-8169-990C8AB6F852}" type="presParOf" srcId="{1CC59C96-01A3-44DA-835B-687C51F2B0FF}" destId="{40A852CA-8033-45AF-87AF-6F7810A2238D}" srcOrd="5" destOrd="0" presId="urn:microsoft.com/office/officeart/2005/8/layout/radial4"/>
    <dgm:cxn modelId="{F77751BA-726D-42FD-8914-F1945A2FF208}" type="presParOf" srcId="{1CC59C96-01A3-44DA-835B-687C51F2B0FF}" destId="{FBAC749C-7359-4646-8591-4FA6F3192A52}" srcOrd="6" destOrd="0" presId="urn:microsoft.com/office/officeart/2005/8/layout/radial4"/>
    <dgm:cxn modelId="{7A8F408B-ACAE-43E3-ABD4-C2452C45324C}" type="presParOf" srcId="{1CC59C96-01A3-44DA-835B-687C51F2B0FF}" destId="{87D662DD-0858-4E30-B399-D7ADE89A9354}" srcOrd="7" destOrd="0" presId="urn:microsoft.com/office/officeart/2005/8/layout/radial4"/>
    <dgm:cxn modelId="{8E70DED4-B916-41C7-897A-43B1895E31B6}" type="presParOf" srcId="{1CC59C96-01A3-44DA-835B-687C51F2B0FF}" destId="{137268F6-D856-49FD-9DAD-CB37D14EA41D}" srcOrd="8" destOrd="0" presId="urn:microsoft.com/office/officeart/2005/8/layout/radial4"/>
    <dgm:cxn modelId="{C5419571-C914-4120-BD26-C9632757A3CE}" type="presParOf" srcId="{1CC59C96-01A3-44DA-835B-687C51F2B0FF}" destId="{5FBAB0C1-B9A6-4633-A470-6FEE7CFC9C19}" srcOrd="9" destOrd="0" presId="urn:microsoft.com/office/officeart/2005/8/layout/radial4"/>
    <dgm:cxn modelId="{699FFDA8-900C-4F98-947B-0DBAE208DF12}" type="presParOf" srcId="{1CC59C96-01A3-44DA-835B-687C51F2B0FF}" destId="{C4B9DD51-D6D5-424E-BFEA-876693BD92F4}" srcOrd="10" destOrd="0" presId="urn:microsoft.com/office/officeart/2005/8/layout/radial4"/>
  </dgm:cxnLst>
  <dgm:bg>
    <a:solidFill>
      <a:schemeClr val="bg2">
        <a:lumMod val="60000"/>
        <a:lumOff val="4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47102-D978-404A-823B-DF9AD1FE2A3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3F78A1-5A9A-4CA9-8628-5D678918097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101663EF-EF5F-4C24-AA9A-42F50EFC2027}" type="parTrans" cxnId="{83B8B44A-8C89-4C75-AD7C-DD8EE9ABA938}">
      <dgm:prSet/>
      <dgm:spPr/>
      <dgm:t>
        <a:bodyPr/>
        <a:lstStyle/>
        <a:p>
          <a:endParaRPr lang="ru-RU"/>
        </a:p>
      </dgm:t>
    </dgm:pt>
    <dgm:pt modelId="{7D561636-35F9-43AC-A6C6-518E039FAFA0}" type="sibTrans" cxnId="{83B8B44A-8C89-4C75-AD7C-DD8EE9ABA938}">
      <dgm:prSet/>
      <dgm:spPr/>
      <dgm:t>
        <a:bodyPr/>
        <a:lstStyle/>
        <a:p>
          <a:endParaRPr lang="ru-RU"/>
        </a:p>
      </dgm:t>
    </dgm:pt>
    <dgm:pt modelId="{B25F2C05-EA36-42DD-8DB3-E670AA1E1C2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10000"/>
                </a:schemeClr>
              </a:solidFill>
            </a:rPr>
            <a:t>Участились шторма, метели, дожди, погода стала более сырой и ветреной.</a:t>
          </a:r>
          <a:endParaRPr lang="ru-RU" sz="1200" b="1" dirty="0">
            <a:solidFill>
              <a:schemeClr val="bg1">
                <a:lumMod val="10000"/>
              </a:schemeClr>
            </a:solidFill>
          </a:endParaRPr>
        </a:p>
      </dgm:t>
    </dgm:pt>
    <dgm:pt modelId="{A9ECDDA8-FC28-456C-A24E-7BD69DFABF3F}" type="parTrans" cxnId="{571E303D-4BAC-4189-A4E3-F6EF90E42D6C}">
      <dgm:prSet/>
      <dgm:spPr/>
      <dgm:t>
        <a:bodyPr/>
        <a:lstStyle/>
        <a:p>
          <a:endParaRPr lang="ru-RU"/>
        </a:p>
      </dgm:t>
    </dgm:pt>
    <dgm:pt modelId="{1FE6B073-F81E-402B-9F4A-B9934373EACE}" type="sibTrans" cxnId="{571E303D-4BAC-4189-A4E3-F6EF90E42D6C}">
      <dgm:prSet/>
      <dgm:spPr/>
      <dgm:t>
        <a:bodyPr/>
        <a:lstStyle/>
        <a:p>
          <a:endParaRPr lang="ru-RU"/>
        </a:p>
      </dgm:t>
    </dgm:pt>
    <dgm:pt modelId="{F692F52C-8AF7-493B-9DE3-BA4752DED595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Респираторные инфекции типа гриппа все активнее проникают на север.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6DD16121-DD8A-46FC-A9B5-8AE334E23D6C}" type="parTrans" cxnId="{C1FCA764-3545-4F5A-8499-B0E3A7DE9F7A}">
      <dgm:prSet/>
      <dgm:spPr/>
      <dgm:t>
        <a:bodyPr/>
        <a:lstStyle/>
        <a:p>
          <a:endParaRPr lang="ru-RU"/>
        </a:p>
      </dgm:t>
    </dgm:pt>
    <dgm:pt modelId="{5BB911DC-06DC-4321-A710-CB2B1A5D65BB}" type="sibTrans" cxnId="{C1FCA764-3545-4F5A-8499-B0E3A7DE9F7A}">
      <dgm:prSet/>
      <dgm:spPr/>
      <dgm:t>
        <a:bodyPr/>
        <a:lstStyle/>
        <a:p>
          <a:endParaRPr lang="ru-RU"/>
        </a:p>
      </dgm:t>
    </dgm:pt>
    <dgm:pt modelId="{E1B7C507-71D8-4CAD-BEF6-920EF817760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FC3E9C7E-6FB3-441A-9C1E-FC400AC71F14}" type="parTrans" cxnId="{652111AA-CE3C-44D2-A6B1-B95C83665FD0}">
      <dgm:prSet/>
      <dgm:spPr/>
      <dgm:t>
        <a:bodyPr/>
        <a:lstStyle/>
        <a:p>
          <a:endParaRPr lang="ru-RU"/>
        </a:p>
      </dgm:t>
    </dgm:pt>
    <dgm:pt modelId="{91540413-B54F-4177-B18F-AAB737AC3A5A}" type="sibTrans" cxnId="{652111AA-CE3C-44D2-A6B1-B95C83665FD0}">
      <dgm:prSet/>
      <dgm:spPr/>
      <dgm:t>
        <a:bodyPr/>
        <a:lstStyle/>
        <a:p>
          <a:endParaRPr lang="ru-RU"/>
        </a:p>
      </dgm:t>
    </dgm:pt>
    <dgm:pt modelId="{13709767-C32B-4CE9-8E18-4866A9A16DD5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Проблемы с перегоном стад оленей из-за более позднего ледостава и слабого льда на реках. 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661BC2DB-E87C-4AB0-9E96-18F4CF09F233}" type="parTrans" cxnId="{AD13FF6E-3939-4C63-ABBC-837171DB52CA}">
      <dgm:prSet/>
      <dgm:spPr/>
      <dgm:t>
        <a:bodyPr/>
        <a:lstStyle/>
        <a:p>
          <a:endParaRPr lang="ru-RU"/>
        </a:p>
      </dgm:t>
    </dgm:pt>
    <dgm:pt modelId="{87F49FBE-8591-4904-B1FE-417995F28679}" type="sibTrans" cxnId="{AD13FF6E-3939-4C63-ABBC-837171DB52CA}">
      <dgm:prSet/>
      <dgm:spPr/>
      <dgm:t>
        <a:bodyPr/>
        <a:lstStyle/>
        <a:p>
          <a:endParaRPr lang="ru-RU"/>
        </a:p>
      </dgm:t>
    </dgm:pt>
    <dgm:pt modelId="{4D65314C-6DA7-4BAD-AC17-7CF08BE1C02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>
                  <a:lumMod val="10000"/>
                </a:schemeClr>
              </a:solidFill>
            </a:rPr>
            <a:t>Усиление термокарстовых процессов.</a:t>
          </a:r>
          <a:endParaRPr lang="ru-RU" sz="1400" b="1" dirty="0">
            <a:solidFill>
              <a:schemeClr val="bg1">
                <a:lumMod val="10000"/>
              </a:schemeClr>
            </a:solidFill>
          </a:endParaRPr>
        </a:p>
      </dgm:t>
    </dgm:pt>
    <dgm:pt modelId="{5C731407-F906-4A3B-B9B3-603A8BCD9C14}" type="parTrans" cxnId="{915FC122-BA03-4A6F-B503-5B07741503D0}">
      <dgm:prSet/>
      <dgm:spPr/>
      <dgm:t>
        <a:bodyPr/>
        <a:lstStyle/>
        <a:p>
          <a:endParaRPr lang="ru-RU"/>
        </a:p>
      </dgm:t>
    </dgm:pt>
    <dgm:pt modelId="{843F9070-D89D-4F3F-9407-F6F8DD226866}" type="sibTrans" cxnId="{915FC122-BA03-4A6F-B503-5B07741503D0}">
      <dgm:prSet/>
      <dgm:spPr/>
      <dgm:t>
        <a:bodyPr/>
        <a:lstStyle/>
        <a:p>
          <a:endParaRPr lang="ru-RU"/>
        </a:p>
      </dgm:t>
    </dgm:pt>
    <dgm:pt modelId="{6612538F-5B16-483D-8930-8747CEEFDFEA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46ECC5A-C002-4F7B-91D1-ED7800D6444E}" type="parTrans" cxnId="{BA6B1BFA-6A52-40EC-BAE4-FF36214E5BAA}">
      <dgm:prSet/>
      <dgm:spPr/>
      <dgm:t>
        <a:bodyPr/>
        <a:lstStyle/>
        <a:p>
          <a:endParaRPr lang="ru-RU"/>
        </a:p>
      </dgm:t>
    </dgm:pt>
    <dgm:pt modelId="{21D5EC64-A29F-43E0-B34C-8CEA64E6576D}" type="sibTrans" cxnId="{BA6B1BFA-6A52-40EC-BAE4-FF36214E5BAA}">
      <dgm:prSet/>
      <dgm:spPr/>
      <dgm:t>
        <a:bodyPr/>
        <a:lstStyle/>
        <a:p>
          <a:endParaRPr lang="ru-RU"/>
        </a:p>
      </dgm:t>
    </dgm:pt>
    <dgm:pt modelId="{D93744C0-9349-45B6-8B19-E34D269BF850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Усиление естественного процесса наступления  древесной  растительности.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2F240AC0-1ED3-47F6-9444-5F65F0BB938D}" type="parTrans" cxnId="{CB59734C-EA69-4E45-A702-BAD8A270B735}">
      <dgm:prSet/>
      <dgm:spPr/>
      <dgm:t>
        <a:bodyPr/>
        <a:lstStyle/>
        <a:p>
          <a:endParaRPr lang="ru-RU"/>
        </a:p>
      </dgm:t>
    </dgm:pt>
    <dgm:pt modelId="{0658F6AC-5699-4796-9707-64B4EBCF9188}" type="sibTrans" cxnId="{CB59734C-EA69-4E45-A702-BAD8A270B735}">
      <dgm:prSet/>
      <dgm:spPr/>
      <dgm:t>
        <a:bodyPr/>
        <a:lstStyle/>
        <a:p>
          <a:endParaRPr lang="ru-RU"/>
        </a:p>
      </dgm:t>
    </dgm:pt>
    <dgm:pt modelId="{7F532831-5332-4F8B-8C89-F94B1626D491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10000"/>
                </a:schemeClr>
              </a:solidFill>
            </a:rPr>
            <a:t>Ухудшение условий существования  и  репродуктивного  поведения белых медведей и их жертв.  </a:t>
          </a:r>
          <a:endParaRPr lang="ru-RU" b="1" dirty="0">
            <a:solidFill>
              <a:schemeClr val="bg1">
                <a:lumMod val="10000"/>
              </a:schemeClr>
            </a:solidFill>
          </a:endParaRPr>
        </a:p>
      </dgm:t>
    </dgm:pt>
    <dgm:pt modelId="{B5FD4865-4390-44B6-95E2-6A0CFAA4275B}" type="parTrans" cxnId="{02CCC745-07D1-4AF6-A9DA-A088069AF204}">
      <dgm:prSet/>
      <dgm:spPr/>
      <dgm:t>
        <a:bodyPr/>
        <a:lstStyle/>
        <a:p>
          <a:endParaRPr lang="ru-RU"/>
        </a:p>
      </dgm:t>
    </dgm:pt>
    <dgm:pt modelId="{7466DEDE-D5EC-44C4-8E27-A1B106BCCF5D}" type="sibTrans" cxnId="{02CCC745-07D1-4AF6-A9DA-A088069AF204}">
      <dgm:prSet/>
      <dgm:spPr/>
      <dgm:t>
        <a:bodyPr/>
        <a:lstStyle/>
        <a:p>
          <a:endParaRPr lang="ru-RU"/>
        </a:p>
      </dgm:t>
    </dgm:pt>
    <dgm:pt modelId="{BE365A91-09AB-43FD-A6F4-3CCDFBD9AA10}" type="pres">
      <dgm:prSet presAssocID="{07047102-D978-404A-823B-DF9AD1FE2A3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BE3F0-F900-4953-950F-C83E4CFD9E1A}" type="pres">
      <dgm:prSet presAssocID="{993F78A1-5A9A-4CA9-8628-5D6789180976}" presName="compNode" presStyleCnt="0"/>
      <dgm:spPr/>
    </dgm:pt>
    <dgm:pt modelId="{F2420346-DEA2-4D0F-B2CE-F11994C32160}" type="pres">
      <dgm:prSet presAssocID="{993F78A1-5A9A-4CA9-8628-5D6789180976}" presName="aNode" presStyleLbl="bgShp" presStyleIdx="0" presStyleCnt="3"/>
      <dgm:spPr/>
      <dgm:t>
        <a:bodyPr/>
        <a:lstStyle/>
        <a:p>
          <a:endParaRPr lang="ru-RU"/>
        </a:p>
      </dgm:t>
    </dgm:pt>
    <dgm:pt modelId="{CDD39AD3-E1D0-4A31-B5E6-BB9BFEF416C0}" type="pres">
      <dgm:prSet presAssocID="{993F78A1-5A9A-4CA9-8628-5D6789180976}" presName="textNode" presStyleLbl="bgShp" presStyleIdx="0" presStyleCnt="3"/>
      <dgm:spPr/>
      <dgm:t>
        <a:bodyPr/>
        <a:lstStyle/>
        <a:p>
          <a:endParaRPr lang="ru-RU"/>
        </a:p>
      </dgm:t>
    </dgm:pt>
    <dgm:pt modelId="{BC173E97-0BEB-496F-8093-A3F2E8120A1C}" type="pres">
      <dgm:prSet presAssocID="{993F78A1-5A9A-4CA9-8628-5D6789180976}" presName="compChildNode" presStyleCnt="0"/>
      <dgm:spPr/>
    </dgm:pt>
    <dgm:pt modelId="{9B87736F-A9B1-4E5F-874B-49C7FC2C7F6E}" type="pres">
      <dgm:prSet presAssocID="{993F78A1-5A9A-4CA9-8628-5D6789180976}" presName="theInnerList" presStyleCnt="0"/>
      <dgm:spPr/>
    </dgm:pt>
    <dgm:pt modelId="{9C9E9ECD-24DD-4166-AF29-D07DA5A6F94A}" type="pres">
      <dgm:prSet presAssocID="{B25F2C05-EA36-42DD-8DB3-E670AA1E1C25}" presName="childNode" presStyleLbl="node1" presStyleIdx="0" presStyleCnt="6" custScaleY="311553" custLinFactY="-532310" custLinFactNeighborX="-3892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63AEE-7505-4F68-A8F5-A710F52F3E57}" type="pres">
      <dgm:prSet presAssocID="{B25F2C05-EA36-42DD-8DB3-E670AA1E1C25}" presName="aSpace2" presStyleCnt="0"/>
      <dgm:spPr/>
    </dgm:pt>
    <dgm:pt modelId="{FFD53D32-81A2-42F3-9628-6D57D9B3212D}" type="pres">
      <dgm:prSet presAssocID="{F692F52C-8AF7-493B-9DE3-BA4752DED595}" presName="childNode" presStyleLbl="node1" presStyleIdx="1" presStyleCnt="6" custScaleY="268044" custLinFactY="-230739" custLinFactNeighborX="-389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9C65E-9597-4EF3-99D5-91E107EF814A}" type="pres">
      <dgm:prSet presAssocID="{993F78A1-5A9A-4CA9-8628-5D6789180976}" presName="aSpace" presStyleCnt="0"/>
      <dgm:spPr/>
    </dgm:pt>
    <dgm:pt modelId="{039F975E-BCEB-4ACC-9CB8-ECB9391AE0E8}" type="pres">
      <dgm:prSet presAssocID="{E1B7C507-71D8-4CAD-BEF6-920EF8177604}" presName="compNode" presStyleCnt="0"/>
      <dgm:spPr/>
    </dgm:pt>
    <dgm:pt modelId="{54F2D4E1-F864-415C-833B-0C3A846828A2}" type="pres">
      <dgm:prSet presAssocID="{E1B7C507-71D8-4CAD-BEF6-920EF8177604}" presName="aNode" presStyleLbl="bgShp" presStyleIdx="1" presStyleCnt="3" custLinFactNeighborX="-205" custLinFactNeighborY="1667"/>
      <dgm:spPr/>
      <dgm:t>
        <a:bodyPr/>
        <a:lstStyle/>
        <a:p>
          <a:endParaRPr lang="ru-RU"/>
        </a:p>
      </dgm:t>
    </dgm:pt>
    <dgm:pt modelId="{F6CFB3FF-76E6-4DD4-9ED7-4775B83E6F4E}" type="pres">
      <dgm:prSet presAssocID="{E1B7C507-71D8-4CAD-BEF6-920EF8177604}" presName="textNode" presStyleLbl="bgShp" presStyleIdx="1" presStyleCnt="3"/>
      <dgm:spPr/>
      <dgm:t>
        <a:bodyPr/>
        <a:lstStyle/>
        <a:p>
          <a:endParaRPr lang="ru-RU"/>
        </a:p>
      </dgm:t>
    </dgm:pt>
    <dgm:pt modelId="{7A3DB40E-4E96-4A3A-8F70-1ACAD66D155F}" type="pres">
      <dgm:prSet presAssocID="{E1B7C507-71D8-4CAD-BEF6-920EF8177604}" presName="compChildNode" presStyleCnt="0"/>
      <dgm:spPr/>
    </dgm:pt>
    <dgm:pt modelId="{50E38ED3-5C0E-45D2-B5EC-51B4A9BEC74D}" type="pres">
      <dgm:prSet presAssocID="{E1B7C507-71D8-4CAD-BEF6-920EF8177604}" presName="theInnerList" presStyleCnt="0"/>
      <dgm:spPr/>
    </dgm:pt>
    <dgm:pt modelId="{05C49634-EA06-4C80-A1A3-B69184E52F4C}" type="pres">
      <dgm:prSet presAssocID="{13709767-C32B-4CE9-8E18-4866A9A16DD5}" presName="childNode" presStyleLbl="node1" presStyleIdx="2" presStyleCnt="6" custLinFactY="-78683" custLinFactNeighborX="2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07C02-0D68-4555-8C8F-0C8B0EE90B8D}" type="pres">
      <dgm:prSet presAssocID="{13709767-C32B-4CE9-8E18-4866A9A16DD5}" presName="aSpace2" presStyleCnt="0"/>
      <dgm:spPr/>
    </dgm:pt>
    <dgm:pt modelId="{04F2C661-D1D3-4EA4-8892-70C62786BD6D}" type="pres">
      <dgm:prSet presAssocID="{4D65314C-6DA7-4BAD-AC17-7CF08BE1C023}" presName="childNode" presStyleLbl="node1" presStyleIdx="3" presStyleCnt="6" custLinFactY="-83514" custLinFactNeighborX="2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8250B-5933-4060-A149-93BF303E425D}" type="pres">
      <dgm:prSet presAssocID="{E1B7C507-71D8-4CAD-BEF6-920EF8177604}" presName="aSpace" presStyleCnt="0"/>
      <dgm:spPr/>
    </dgm:pt>
    <dgm:pt modelId="{94CCD22E-8216-4F21-BF92-1B03ED3EAE5B}" type="pres">
      <dgm:prSet presAssocID="{6612538F-5B16-483D-8930-8747CEEFDFEA}" presName="compNode" presStyleCnt="0"/>
      <dgm:spPr/>
    </dgm:pt>
    <dgm:pt modelId="{71E787B1-B4F1-4742-86F2-4494C8BB3A4C}" type="pres">
      <dgm:prSet presAssocID="{6612538F-5B16-483D-8930-8747CEEFDFEA}" presName="aNode" presStyleLbl="bgShp" presStyleIdx="2" presStyleCnt="3"/>
      <dgm:spPr/>
      <dgm:t>
        <a:bodyPr/>
        <a:lstStyle/>
        <a:p>
          <a:endParaRPr lang="ru-RU"/>
        </a:p>
      </dgm:t>
    </dgm:pt>
    <dgm:pt modelId="{F6376C2E-A55E-462F-BC22-DFAFBA3213F2}" type="pres">
      <dgm:prSet presAssocID="{6612538F-5B16-483D-8930-8747CEEFDFEA}" presName="textNode" presStyleLbl="bgShp" presStyleIdx="2" presStyleCnt="3"/>
      <dgm:spPr/>
      <dgm:t>
        <a:bodyPr/>
        <a:lstStyle/>
        <a:p>
          <a:endParaRPr lang="ru-RU"/>
        </a:p>
      </dgm:t>
    </dgm:pt>
    <dgm:pt modelId="{F10113DE-CD1F-4826-BC61-B0637B5B0854}" type="pres">
      <dgm:prSet presAssocID="{6612538F-5B16-483D-8930-8747CEEFDFEA}" presName="compChildNode" presStyleCnt="0"/>
      <dgm:spPr/>
    </dgm:pt>
    <dgm:pt modelId="{B612D01C-BFDC-4C19-BCB4-6C35E6D7906D}" type="pres">
      <dgm:prSet presAssocID="{6612538F-5B16-483D-8930-8747CEEFDFEA}" presName="theInnerList" presStyleCnt="0"/>
      <dgm:spPr/>
    </dgm:pt>
    <dgm:pt modelId="{7EF4327C-B616-4055-9500-7291F5EC6ED4}" type="pres">
      <dgm:prSet presAssocID="{D93744C0-9349-45B6-8B19-E34D269BF850}" presName="childNode" presStyleLbl="node1" presStyleIdx="4" presStyleCnt="6" custLinFactY="-78861" custLinFactNeighborX="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FC9C-6C7D-4713-ABCB-1E9FDC670089}" type="pres">
      <dgm:prSet presAssocID="{D93744C0-9349-45B6-8B19-E34D269BF850}" presName="aSpace2" presStyleCnt="0"/>
      <dgm:spPr/>
    </dgm:pt>
    <dgm:pt modelId="{4056A56A-0B5F-4D1A-87AC-71FAA8D2AE57}" type="pres">
      <dgm:prSet presAssocID="{7F532831-5332-4F8B-8C89-F94B1626D491}" presName="childNode" presStyleLbl="node1" presStyleIdx="5" presStyleCnt="6" custLinFactX="-34147" custLinFactNeighborX="-100000" custLinFactNeighborY="6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AAACB-18D4-475C-9AC9-0851BF6ED54B}" type="presOf" srcId="{993F78A1-5A9A-4CA9-8628-5D6789180976}" destId="{F2420346-DEA2-4D0F-B2CE-F11994C32160}" srcOrd="0" destOrd="0" presId="urn:microsoft.com/office/officeart/2005/8/layout/lProcess2"/>
    <dgm:cxn modelId="{E1D7DA04-8037-4AC5-AEAB-AE0D7B177EDA}" type="presOf" srcId="{F692F52C-8AF7-493B-9DE3-BA4752DED595}" destId="{FFD53D32-81A2-42F3-9628-6D57D9B3212D}" srcOrd="0" destOrd="0" presId="urn:microsoft.com/office/officeart/2005/8/layout/lProcess2"/>
    <dgm:cxn modelId="{915FC122-BA03-4A6F-B503-5B07741503D0}" srcId="{E1B7C507-71D8-4CAD-BEF6-920EF8177604}" destId="{4D65314C-6DA7-4BAD-AC17-7CF08BE1C023}" srcOrd="1" destOrd="0" parTransId="{5C731407-F906-4A3B-B9B3-603A8BCD9C14}" sibTransId="{843F9070-D89D-4F3F-9407-F6F8DD226866}"/>
    <dgm:cxn modelId="{CB59734C-EA69-4E45-A702-BAD8A270B735}" srcId="{6612538F-5B16-483D-8930-8747CEEFDFEA}" destId="{D93744C0-9349-45B6-8B19-E34D269BF850}" srcOrd="0" destOrd="0" parTransId="{2F240AC0-1ED3-47F6-9444-5F65F0BB938D}" sibTransId="{0658F6AC-5699-4796-9707-64B4EBCF9188}"/>
    <dgm:cxn modelId="{BA6B1BFA-6A52-40EC-BAE4-FF36214E5BAA}" srcId="{07047102-D978-404A-823B-DF9AD1FE2A31}" destId="{6612538F-5B16-483D-8930-8747CEEFDFEA}" srcOrd="2" destOrd="0" parTransId="{246ECC5A-C002-4F7B-91D1-ED7800D6444E}" sibTransId="{21D5EC64-A29F-43E0-B34C-8CEA64E6576D}"/>
    <dgm:cxn modelId="{D8003FA2-967D-4B47-B29B-3958A4CC3CFD}" type="presOf" srcId="{6612538F-5B16-483D-8930-8747CEEFDFEA}" destId="{F6376C2E-A55E-462F-BC22-DFAFBA3213F2}" srcOrd="1" destOrd="0" presId="urn:microsoft.com/office/officeart/2005/8/layout/lProcess2"/>
    <dgm:cxn modelId="{C1FCA764-3545-4F5A-8499-B0E3A7DE9F7A}" srcId="{993F78A1-5A9A-4CA9-8628-5D6789180976}" destId="{F692F52C-8AF7-493B-9DE3-BA4752DED595}" srcOrd="1" destOrd="0" parTransId="{6DD16121-DD8A-46FC-A9B5-8AE334E23D6C}" sibTransId="{5BB911DC-06DC-4321-A710-CB2B1A5D65BB}"/>
    <dgm:cxn modelId="{652111AA-CE3C-44D2-A6B1-B95C83665FD0}" srcId="{07047102-D978-404A-823B-DF9AD1FE2A31}" destId="{E1B7C507-71D8-4CAD-BEF6-920EF8177604}" srcOrd="1" destOrd="0" parTransId="{FC3E9C7E-6FB3-441A-9C1E-FC400AC71F14}" sibTransId="{91540413-B54F-4177-B18F-AAB737AC3A5A}"/>
    <dgm:cxn modelId="{571E303D-4BAC-4189-A4E3-F6EF90E42D6C}" srcId="{993F78A1-5A9A-4CA9-8628-5D6789180976}" destId="{B25F2C05-EA36-42DD-8DB3-E670AA1E1C25}" srcOrd="0" destOrd="0" parTransId="{A9ECDDA8-FC28-456C-A24E-7BD69DFABF3F}" sibTransId="{1FE6B073-F81E-402B-9F4A-B9934373EACE}"/>
    <dgm:cxn modelId="{83B8B44A-8C89-4C75-AD7C-DD8EE9ABA938}" srcId="{07047102-D978-404A-823B-DF9AD1FE2A31}" destId="{993F78A1-5A9A-4CA9-8628-5D6789180976}" srcOrd="0" destOrd="0" parTransId="{101663EF-EF5F-4C24-AA9A-42F50EFC2027}" sibTransId="{7D561636-35F9-43AC-A6C6-518E039FAFA0}"/>
    <dgm:cxn modelId="{EC48C296-7AD4-4E34-BB67-364FDBDC3BD5}" type="presOf" srcId="{6612538F-5B16-483D-8930-8747CEEFDFEA}" destId="{71E787B1-B4F1-4742-86F2-4494C8BB3A4C}" srcOrd="0" destOrd="0" presId="urn:microsoft.com/office/officeart/2005/8/layout/lProcess2"/>
    <dgm:cxn modelId="{0843B8F7-3479-43F7-98D1-68A6ACD31617}" type="presOf" srcId="{07047102-D978-404A-823B-DF9AD1FE2A31}" destId="{BE365A91-09AB-43FD-A6F4-3CCDFBD9AA10}" srcOrd="0" destOrd="0" presId="urn:microsoft.com/office/officeart/2005/8/layout/lProcess2"/>
    <dgm:cxn modelId="{10EF3A80-EEE2-4DD6-839B-61613F0B53CF}" type="presOf" srcId="{4D65314C-6DA7-4BAD-AC17-7CF08BE1C023}" destId="{04F2C661-D1D3-4EA4-8892-70C62786BD6D}" srcOrd="0" destOrd="0" presId="urn:microsoft.com/office/officeart/2005/8/layout/lProcess2"/>
    <dgm:cxn modelId="{880DA7FB-6E54-4DD9-87F5-BD2BFE5BCA9C}" type="presOf" srcId="{E1B7C507-71D8-4CAD-BEF6-920EF8177604}" destId="{54F2D4E1-F864-415C-833B-0C3A846828A2}" srcOrd="0" destOrd="0" presId="urn:microsoft.com/office/officeart/2005/8/layout/lProcess2"/>
    <dgm:cxn modelId="{AD13FF6E-3939-4C63-ABBC-837171DB52CA}" srcId="{E1B7C507-71D8-4CAD-BEF6-920EF8177604}" destId="{13709767-C32B-4CE9-8E18-4866A9A16DD5}" srcOrd="0" destOrd="0" parTransId="{661BC2DB-E87C-4AB0-9E96-18F4CF09F233}" sibTransId="{87F49FBE-8591-4904-B1FE-417995F28679}"/>
    <dgm:cxn modelId="{CF47E364-7E49-4493-A6FE-2060578DE3AD}" type="presOf" srcId="{E1B7C507-71D8-4CAD-BEF6-920EF8177604}" destId="{F6CFB3FF-76E6-4DD4-9ED7-4775B83E6F4E}" srcOrd="1" destOrd="0" presId="urn:microsoft.com/office/officeart/2005/8/layout/lProcess2"/>
    <dgm:cxn modelId="{53AFA3AA-BD46-4127-8C41-C11AF1F40D1D}" type="presOf" srcId="{13709767-C32B-4CE9-8E18-4866A9A16DD5}" destId="{05C49634-EA06-4C80-A1A3-B69184E52F4C}" srcOrd="0" destOrd="0" presId="urn:microsoft.com/office/officeart/2005/8/layout/lProcess2"/>
    <dgm:cxn modelId="{F0373B23-15CD-403C-BFD8-96479FA44D68}" type="presOf" srcId="{993F78A1-5A9A-4CA9-8628-5D6789180976}" destId="{CDD39AD3-E1D0-4A31-B5E6-BB9BFEF416C0}" srcOrd="1" destOrd="0" presId="urn:microsoft.com/office/officeart/2005/8/layout/lProcess2"/>
    <dgm:cxn modelId="{02CCC745-07D1-4AF6-A9DA-A088069AF204}" srcId="{6612538F-5B16-483D-8930-8747CEEFDFEA}" destId="{7F532831-5332-4F8B-8C89-F94B1626D491}" srcOrd="1" destOrd="0" parTransId="{B5FD4865-4390-44B6-95E2-6A0CFAA4275B}" sibTransId="{7466DEDE-D5EC-44C4-8E27-A1B106BCCF5D}"/>
    <dgm:cxn modelId="{6E2D93A2-B7BD-4031-9F7B-F7BE6606D909}" type="presOf" srcId="{7F532831-5332-4F8B-8C89-F94B1626D491}" destId="{4056A56A-0B5F-4D1A-87AC-71FAA8D2AE57}" srcOrd="0" destOrd="0" presId="urn:microsoft.com/office/officeart/2005/8/layout/lProcess2"/>
    <dgm:cxn modelId="{F513AAF5-378A-43E2-834E-CCE6DD011F93}" type="presOf" srcId="{B25F2C05-EA36-42DD-8DB3-E670AA1E1C25}" destId="{9C9E9ECD-24DD-4166-AF29-D07DA5A6F94A}" srcOrd="0" destOrd="0" presId="urn:microsoft.com/office/officeart/2005/8/layout/lProcess2"/>
    <dgm:cxn modelId="{F44062B8-1C69-4088-8613-4F9B3E6EE2E8}" type="presOf" srcId="{D93744C0-9349-45B6-8B19-E34D269BF850}" destId="{7EF4327C-B616-4055-9500-7291F5EC6ED4}" srcOrd="0" destOrd="0" presId="urn:microsoft.com/office/officeart/2005/8/layout/lProcess2"/>
    <dgm:cxn modelId="{EED833EE-A495-4049-832E-A1FCA456F978}" type="presParOf" srcId="{BE365A91-09AB-43FD-A6F4-3CCDFBD9AA10}" destId="{D95BE3F0-F900-4953-950F-C83E4CFD9E1A}" srcOrd="0" destOrd="0" presId="urn:microsoft.com/office/officeart/2005/8/layout/lProcess2"/>
    <dgm:cxn modelId="{77C54D8C-2597-454F-B04B-25ABA119DFD8}" type="presParOf" srcId="{D95BE3F0-F900-4953-950F-C83E4CFD9E1A}" destId="{F2420346-DEA2-4D0F-B2CE-F11994C32160}" srcOrd="0" destOrd="0" presId="urn:microsoft.com/office/officeart/2005/8/layout/lProcess2"/>
    <dgm:cxn modelId="{C27F9D6F-3E93-47F0-9F07-F79591A13A9D}" type="presParOf" srcId="{D95BE3F0-F900-4953-950F-C83E4CFD9E1A}" destId="{CDD39AD3-E1D0-4A31-B5E6-BB9BFEF416C0}" srcOrd="1" destOrd="0" presId="urn:microsoft.com/office/officeart/2005/8/layout/lProcess2"/>
    <dgm:cxn modelId="{7C071528-9BD8-4661-A947-F7CDF6374A71}" type="presParOf" srcId="{D95BE3F0-F900-4953-950F-C83E4CFD9E1A}" destId="{BC173E97-0BEB-496F-8093-A3F2E8120A1C}" srcOrd="2" destOrd="0" presId="urn:microsoft.com/office/officeart/2005/8/layout/lProcess2"/>
    <dgm:cxn modelId="{C3698905-E118-4FE7-8448-234C2F03F91D}" type="presParOf" srcId="{BC173E97-0BEB-496F-8093-A3F2E8120A1C}" destId="{9B87736F-A9B1-4E5F-874B-49C7FC2C7F6E}" srcOrd="0" destOrd="0" presId="urn:microsoft.com/office/officeart/2005/8/layout/lProcess2"/>
    <dgm:cxn modelId="{D99A0628-BD19-4E8A-83A2-683F03B89771}" type="presParOf" srcId="{9B87736F-A9B1-4E5F-874B-49C7FC2C7F6E}" destId="{9C9E9ECD-24DD-4166-AF29-D07DA5A6F94A}" srcOrd="0" destOrd="0" presId="urn:microsoft.com/office/officeart/2005/8/layout/lProcess2"/>
    <dgm:cxn modelId="{D77087CF-2A82-4906-BD1B-43B79E5B9FA2}" type="presParOf" srcId="{9B87736F-A9B1-4E5F-874B-49C7FC2C7F6E}" destId="{20963AEE-7505-4F68-A8F5-A710F52F3E57}" srcOrd="1" destOrd="0" presId="urn:microsoft.com/office/officeart/2005/8/layout/lProcess2"/>
    <dgm:cxn modelId="{84B3475F-47D4-409C-98AE-4A93CB095C47}" type="presParOf" srcId="{9B87736F-A9B1-4E5F-874B-49C7FC2C7F6E}" destId="{FFD53D32-81A2-42F3-9628-6D57D9B3212D}" srcOrd="2" destOrd="0" presId="urn:microsoft.com/office/officeart/2005/8/layout/lProcess2"/>
    <dgm:cxn modelId="{5858B317-60EB-4CC9-B98E-F3FC21C4361E}" type="presParOf" srcId="{BE365A91-09AB-43FD-A6F4-3CCDFBD9AA10}" destId="{C249C65E-9597-4EF3-99D5-91E107EF814A}" srcOrd="1" destOrd="0" presId="urn:microsoft.com/office/officeart/2005/8/layout/lProcess2"/>
    <dgm:cxn modelId="{E58078B5-D670-4EA7-A550-C5C699CFE34A}" type="presParOf" srcId="{BE365A91-09AB-43FD-A6F4-3CCDFBD9AA10}" destId="{039F975E-BCEB-4ACC-9CB8-ECB9391AE0E8}" srcOrd="2" destOrd="0" presId="urn:microsoft.com/office/officeart/2005/8/layout/lProcess2"/>
    <dgm:cxn modelId="{3AB281A4-6996-46EF-9A14-D1F2094B1E44}" type="presParOf" srcId="{039F975E-BCEB-4ACC-9CB8-ECB9391AE0E8}" destId="{54F2D4E1-F864-415C-833B-0C3A846828A2}" srcOrd="0" destOrd="0" presId="urn:microsoft.com/office/officeart/2005/8/layout/lProcess2"/>
    <dgm:cxn modelId="{F8A52D9F-8F35-435A-9109-17ED20D025B2}" type="presParOf" srcId="{039F975E-BCEB-4ACC-9CB8-ECB9391AE0E8}" destId="{F6CFB3FF-76E6-4DD4-9ED7-4775B83E6F4E}" srcOrd="1" destOrd="0" presId="urn:microsoft.com/office/officeart/2005/8/layout/lProcess2"/>
    <dgm:cxn modelId="{51D62724-2812-4990-898F-F6F181960D52}" type="presParOf" srcId="{039F975E-BCEB-4ACC-9CB8-ECB9391AE0E8}" destId="{7A3DB40E-4E96-4A3A-8F70-1ACAD66D155F}" srcOrd="2" destOrd="0" presId="urn:microsoft.com/office/officeart/2005/8/layout/lProcess2"/>
    <dgm:cxn modelId="{F23E36E2-E334-4980-8935-4A69DDD2680D}" type="presParOf" srcId="{7A3DB40E-4E96-4A3A-8F70-1ACAD66D155F}" destId="{50E38ED3-5C0E-45D2-B5EC-51B4A9BEC74D}" srcOrd="0" destOrd="0" presId="urn:microsoft.com/office/officeart/2005/8/layout/lProcess2"/>
    <dgm:cxn modelId="{05F5D21D-E300-4798-B794-70770D0C9BB8}" type="presParOf" srcId="{50E38ED3-5C0E-45D2-B5EC-51B4A9BEC74D}" destId="{05C49634-EA06-4C80-A1A3-B69184E52F4C}" srcOrd="0" destOrd="0" presId="urn:microsoft.com/office/officeart/2005/8/layout/lProcess2"/>
    <dgm:cxn modelId="{2394BF69-3163-4289-82A3-E902627EC34E}" type="presParOf" srcId="{50E38ED3-5C0E-45D2-B5EC-51B4A9BEC74D}" destId="{62607C02-0D68-4555-8C8F-0C8B0EE90B8D}" srcOrd="1" destOrd="0" presId="urn:microsoft.com/office/officeart/2005/8/layout/lProcess2"/>
    <dgm:cxn modelId="{71F07188-447C-4B85-9C42-C9A962C4FD11}" type="presParOf" srcId="{50E38ED3-5C0E-45D2-B5EC-51B4A9BEC74D}" destId="{04F2C661-D1D3-4EA4-8892-70C62786BD6D}" srcOrd="2" destOrd="0" presId="urn:microsoft.com/office/officeart/2005/8/layout/lProcess2"/>
    <dgm:cxn modelId="{266B8CDE-D9D5-4690-A806-823DDFBA499C}" type="presParOf" srcId="{BE365A91-09AB-43FD-A6F4-3CCDFBD9AA10}" destId="{4F88250B-5933-4060-A149-93BF303E425D}" srcOrd="3" destOrd="0" presId="urn:microsoft.com/office/officeart/2005/8/layout/lProcess2"/>
    <dgm:cxn modelId="{F3AEF31C-7317-4911-A56F-7EEF2EF4C361}" type="presParOf" srcId="{BE365A91-09AB-43FD-A6F4-3CCDFBD9AA10}" destId="{94CCD22E-8216-4F21-BF92-1B03ED3EAE5B}" srcOrd="4" destOrd="0" presId="urn:microsoft.com/office/officeart/2005/8/layout/lProcess2"/>
    <dgm:cxn modelId="{5E70B95E-3DB4-408E-84EC-45AE639AE1B9}" type="presParOf" srcId="{94CCD22E-8216-4F21-BF92-1B03ED3EAE5B}" destId="{71E787B1-B4F1-4742-86F2-4494C8BB3A4C}" srcOrd="0" destOrd="0" presId="urn:microsoft.com/office/officeart/2005/8/layout/lProcess2"/>
    <dgm:cxn modelId="{01B59829-22C1-4CF8-BC06-DD0A4ED4E503}" type="presParOf" srcId="{94CCD22E-8216-4F21-BF92-1B03ED3EAE5B}" destId="{F6376C2E-A55E-462F-BC22-DFAFBA3213F2}" srcOrd="1" destOrd="0" presId="urn:microsoft.com/office/officeart/2005/8/layout/lProcess2"/>
    <dgm:cxn modelId="{B12BE12D-D5BB-483A-B337-9665989FC3AF}" type="presParOf" srcId="{94CCD22E-8216-4F21-BF92-1B03ED3EAE5B}" destId="{F10113DE-CD1F-4826-BC61-B0637B5B0854}" srcOrd="2" destOrd="0" presId="urn:microsoft.com/office/officeart/2005/8/layout/lProcess2"/>
    <dgm:cxn modelId="{541478F6-BDEE-4EA7-9AEB-938393C9C7B6}" type="presParOf" srcId="{F10113DE-CD1F-4826-BC61-B0637B5B0854}" destId="{B612D01C-BFDC-4C19-BCB4-6C35E6D7906D}" srcOrd="0" destOrd="0" presId="urn:microsoft.com/office/officeart/2005/8/layout/lProcess2"/>
    <dgm:cxn modelId="{9B832975-8A02-44B6-80A0-0646A39DC552}" type="presParOf" srcId="{B612D01C-BFDC-4C19-BCB4-6C35E6D7906D}" destId="{7EF4327C-B616-4055-9500-7291F5EC6ED4}" srcOrd="0" destOrd="0" presId="urn:microsoft.com/office/officeart/2005/8/layout/lProcess2"/>
    <dgm:cxn modelId="{2761D15F-51E3-44AD-BE05-CBC10901FC58}" type="presParOf" srcId="{B612D01C-BFDC-4C19-BCB4-6C35E6D7906D}" destId="{8D2FFC9C-6C7D-4713-ABCB-1E9FDC670089}" srcOrd="1" destOrd="0" presId="urn:microsoft.com/office/officeart/2005/8/layout/lProcess2"/>
    <dgm:cxn modelId="{B98BC67A-6F31-4978-B50C-4C031EB61C19}" type="presParOf" srcId="{B612D01C-BFDC-4C19-BCB4-6C35E6D7906D}" destId="{4056A56A-0B5F-4D1A-87AC-71FAA8D2AE57}" srcOrd="2" destOrd="0" presId="urn:microsoft.com/office/officeart/2005/8/layout/l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BBED5-B781-4322-AB9B-B3F338E8C80A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7CFD-1E6C-41FE-BBAE-7745FB1A7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97CFD-1E6C-41FE-BBAE-7745FB1A7C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97CFD-1E6C-41FE-BBAE-7745FB1A7C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6.gi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0.jpeg"/><Relationship Id="rId5" Type="http://schemas.openxmlformats.org/officeDocument/2006/relationships/image" Target="../media/image18.jpeg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6480048" cy="12525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«Изменение климата Чукотки: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тенденции и перспективы».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I:\Климат ЧАО\2024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6429420" cy="220795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4714876" cy="43971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0D30C3"/>
                </a:solidFill>
                <a:latin typeface="Monotype Corsiva" pitchFamily="66" charset="0"/>
                <a:ea typeface="+mj-ea"/>
                <a:cs typeface="+mj-cs"/>
              </a:rPr>
              <a:t>МОУ «СОШ №1 г. Анадыря»</a:t>
            </a:r>
            <a:r>
              <a:rPr kumimoji="0" lang="ru-RU" sz="2800" b="1" i="0" u="none" strike="noStrike" kern="1200" normalizeH="0" baseline="0" noProof="0" dirty="0" smtClean="0">
                <a:ln w="10541" cmpd="sng">
                  <a:noFill/>
                  <a:prstDash val="solid"/>
                </a:ln>
                <a:solidFill>
                  <a:srgbClr val="0D30C3"/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endParaRPr kumimoji="0" lang="ru-RU" sz="2800" b="1" i="0" u="none" strike="noStrike" kern="1200" normalizeH="0" baseline="0" noProof="0" dirty="0">
              <a:ln w="10541" cmpd="sng">
                <a:noFill/>
                <a:prstDash val="solid"/>
              </a:ln>
              <a:solidFill>
                <a:srgbClr val="0D30C3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86578" y="5857868"/>
            <a:ext cx="2357422" cy="1000132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Руководитель: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latin typeface="Monotype Corsiva" pitchFamily="66" charset="0"/>
                <a:ea typeface="+mj-ea"/>
                <a:cs typeface="+mj-cs"/>
              </a:rPr>
              <a:t>Кабачкова Е.Н.</a:t>
            </a:r>
            <a:endParaRPr kumimoji="0" lang="ru-RU" sz="2800" b="1" i="0" u="none" strike="noStrike" kern="1200" normalizeH="0" baseline="0" noProof="0" dirty="0">
              <a:ln w="10541" cmpd="sng">
                <a:noFill/>
                <a:prstDash val="solid"/>
              </a:ln>
              <a:solidFill>
                <a:srgbClr val="000099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010160"/>
            <a:ext cx="7572396" cy="1785926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noFill/>
                  <a:prstDash val="solid"/>
                </a:ln>
                <a:solidFill>
                  <a:srgbClr val="000099"/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Выполнили: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Бояджи Ю.,</a:t>
            </a:r>
            <a:r>
              <a:rPr lang="ru-RU" sz="2800" b="1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normalizeH="0" noProof="0" dirty="0" err="1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Казьмин</a:t>
            </a:r>
            <a:r>
              <a:rPr kumimoji="0" lang="ru-RU" sz="2800" b="1" i="0" u="none" strike="noStrike" kern="1200" normalizeH="0" noProof="0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  А., </a:t>
            </a:r>
            <a:r>
              <a:rPr kumimoji="0" lang="ru-RU" sz="2800" b="1" i="0" u="none" strike="noStrike" kern="1200" normalizeH="0" noProof="0" dirty="0" err="1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Сидельникова</a:t>
            </a:r>
            <a:r>
              <a:rPr kumimoji="0" lang="ru-RU" sz="2800" b="1" i="0" u="none" strike="noStrike" kern="1200" normalizeH="0" noProof="0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 А.</a:t>
            </a:r>
            <a:endParaRPr kumimoji="0" lang="ru-RU" sz="2800" b="1" i="0" u="none" strike="noStrike" kern="1200" normalizeH="0" baseline="0" noProof="0" dirty="0" smtClean="0">
              <a:ln w="10541" cmpd="sng">
                <a:noFill/>
                <a:prstDash val="solid"/>
              </a:ln>
              <a:solidFill>
                <a:schemeClr val="bg1">
                  <a:lumMod val="10000"/>
                </a:schemeClr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0541" cmpd="sng">
                  <a:noFill/>
                  <a:prstDash val="solid"/>
                </a:ln>
                <a:solidFill>
                  <a:schemeClr val="bg1">
                    <a:lumMod val="10000"/>
                  </a:schemeClr>
                </a:solidFill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endParaRPr kumimoji="0" lang="ru-RU" sz="2800" b="1" i="0" u="none" strike="noStrike" kern="1200" normalizeH="0" baseline="0" noProof="0" dirty="0">
              <a:ln w="10541" cmpd="sng">
                <a:noFill/>
                <a:prstDash val="solid"/>
              </a:ln>
              <a:solidFill>
                <a:schemeClr val="bg1">
                  <a:lumMod val="10000"/>
                </a:schemeClr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Осредненная по пятилетиям среднегодовая температура воздуха на территории ЧАО, </a:t>
            </a:r>
            <a:r>
              <a:rPr lang="ru-RU" sz="3600" b="1" dirty="0" smtClean="0">
                <a:latin typeface="Georgia"/>
              </a:rPr>
              <a:t>˚С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4"/>
          <a:ext cx="9144000" cy="49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24"/>
                <a:gridCol w="500066"/>
                <a:gridCol w="500066"/>
                <a:gridCol w="500066"/>
                <a:gridCol w="571504"/>
                <a:gridCol w="571504"/>
                <a:gridCol w="571504"/>
                <a:gridCol w="571504"/>
                <a:gridCol w="500062"/>
                <a:gridCol w="571500"/>
                <a:gridCol w="571500"/>
                <a:gridCol w="571500"/>
                <a:gridCol w="571500"/>
                <a:gridCol w="571500"/>
                <a:gridCol w="571500"/>
                <a:gridCol w="571500"/>
              </a:tblGrid>
              <a:tr h="11865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Метеостанция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1931-1935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1936-1940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1941-1945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1946- 1950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1951 - 1955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1956 - 1960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1961 - 1965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1966 - 1970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1971 - 1975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1976 - 1980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1981 - 1985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1986 - 1990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1991 - 1995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1996 - 2000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2001 - 2005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 Шмидта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-12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-11,5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Ванкарем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-10,4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-10,3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Врангеля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-11,6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-11,3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-11,4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Уэлен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-8,2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Провидения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-4,3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-4,7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-3,6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-3,2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Анадырь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-8,1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-7,1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-7,5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-7,2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-6,3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3467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Марково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-8,4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  <a:endParaRPr lang="ru-RU" sz="12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-9,1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-8,5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-7,9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-8,6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-8,4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-7,7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n>
                            <a:solidFill>
                              <a:schemeClr val="tx2">
                                <a:lumMod val="10000"/>
                              </a:schemeClr>
                            </a:solidFill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-7,3</a:t>
                      </a:r>
                      <a:endParaRPr lang="ru-RU" sz="1200" dirty="0">
                        <a:ln>
                          <a:solidFill>
                            <a:schemeClr val="tx2">
                              <a:lumMod val="10000"/>
                            </a:schemeClr>
                          </a:solidFill>
                        </a:ln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 Анадырь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778674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Грозит ли Чукотке потепление? 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572000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  <a:r>
              <a:rPr lang="ru-RU" sz="1600" b="1" i="1" dirty="0" smtClean="0">
                <a:solidFill>
                  <a:schemeClr val="bg1">
                    <a:lumMod val="10000"/>
                  </a:schemeClr>
                </a:solidFill>
              </a:rPr>
              <a:t>Вышедший  в марте 2008г. </a:t>
            </a:r>
            <a:r>
              <a:rPr lang="ru-RU" sz="1600" b="1" i="1" dirty="0" smtClean="0">
                <a:solidFill>
                  <a:srgbClr val="C00000"/>
                </a:solidFill>
              </a:rPr>
              <a:t>« Доклад об особенностях  климата на территории РФ за 2007 год» </a:t>
            </a:r>
            <a:r>
              <a:rPr lang="ru-RU" sz="1600" b="1" i="1" dirty="0" smtClean="0">
                <a:solidFill>
                  <a:schemeClr val="bg1">
                    <a:lumMod val="10000"/>
                  </a:schemeClr>
                </a:solidFill>
              </a:rPr>
              <a:t>наглядно указывает на небывалое изменение климата в Арктике.  Если в целом по планете температура приземного слоя воздуха увеличилась на 0,7 – 0,8°С, то в Арктике потепление выражено в 2 раза сильнее. Глобальное потепление уже в 4-5 раз выше локального максимума 40-х годов прошлого века.</a:t>
            </a:r>
            <a:endParaRPr lang="ru-RU" sz="16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86314" y="2071678"/>
            <a:ext cx="4078664" cy="247003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420624" indent="-384048"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sz="1600" b="1" i="1" dirty="0" smtClean="0">
                <a:solidFill>
                  <a:srgbClr val="000099"/>
                </a:solidFill>
              </a:rPr>
              <a:t>Доказательствами этого являются: </a:t>
            </a:r>
          </a:p>
          <a:p>
            <a:pPr marL="420624" indent="-384048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1. Площадь арктических льдов и их толщина резко сократились;</a:t>
            </a:r>
          </a:p>
          <a:p>
            <a:pPr marL="420624" indent="-384048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2. Таяние многолетней, т.е. вечной, мерзлоты;</a:t>
            </a:r>
          </a:p>
          <a:p>
            <a:pPr marL="420624" indent="-384048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3. Усиление разрушения берегов арктических морей;</a:t>
            </a:r>
          </a:p>
          <a:p>
            <a:pPr marL="420624" indent="-384048">
              <a:spcBef>
                <a:spcPct val="20000"/>
              </a:spcBef>
              <a:buClr>
                <a:srgbClr val="FF6600"/>
              </a:buClr>
              <a:buSzPct val="100000"/>
            </a:pPr>
            <a:r>
              <a:rPr lang="ru-RU" sz="1400" b="1" i="1" dirty="0" smtClean="0">
                <a:solidFill>
                  <a:schemeClr val="bg1">
                    <a:lumMod val="10000"/>
                  </a:schemeClr>
                </a:solidFill>
              </a:rPr>
              <a:t>4. Появление новых живых организмов. 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lang="ru-RU" sz="1400" b="1" i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I:\Климат ЧАО\Чукотка\Resize of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0395">
            <a:off x="5436096" y="4653136"/>
            <a:ext cx="3243089" cy="191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I:\Климат ЧАО\Чукотка\Resize of S_peyz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023">
            <a:off x="826697" y="4689531"/>
            <a:ext cx="275918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5074" y="1071546"/>
            <a:ext cx="1293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юта\Pictures\e27933ff661ced0170278722c7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66772">
            <a:off x="6852737" y="460373"/>
            <a:ext cx="2214731" cy="168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I:\Климат ЧАО\Чукотка\Resize of S_peyz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6186">
            <a:off x="71660" y="5198113"/>
            <a:ext cx="2283942" cy="154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" y="42990"/>
            <a:ext cx="7467600" cy="72547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>
                    <a:lumMod val="10000"/>
                  </a:schemeClr>
                </a:solidFill>
                <a:latin typeface="Monotype Corsiva" pitchFamily="66" charset="0"/>
              </a:rPr>
              <a:t>Последствия глобального потепления на Чукотке </a:t>
            </a:r>
            <a:endParaRPr lang="ru-RU" sz="2800" b="1" i="1" dirty="0">
              <a:solidFill>
                <a:schemeClr val="bg1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9" name="Picture 3" descr="I:\Климат ЧАО\Чукотка\Resize of 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9634">
            <a:off x="6137601" y="5183688"/>
            <a:ext cx="2869544" cy="159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285720" y="785794"/>
          <a:ext cx="650085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929190" y="3786190"/>
            <a:ext cx="1650608" cy="1292372"/>
            <a:chOff x="2428888" y="2571770"/>
            <a:chExt cx="1650608" cy="129237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428888" y="2571770"/>
              <a:ext cx="1650608" cy="12923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466740" y="2609622"/>
              <a:ext cx="1574904" cy="121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596" y="3786190"/>
            <a:ext cx="1650608" cy="1292372"/>
            <a:chOff x="2428888" y="2571770"/>
            <a:chExt cx="1650608" cy="12923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428888" y="2571770"/>
              <a:ext cx="1650608" cy="12923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466740" y="2609622"/>
              <a:ext cx="1574904" cy="121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10000"/>
                    </a:schemeClr>
                  </a:solidFill>
                </a:rPr>
                <a:t>Изменения в структуре и численности популяций морских птиц.</a:t>
              </a:r>
              <a:endParaRPr lang="ru-RU" sz="1400" b="1" kern="12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29190" y="2357430"/>
            <a:ext cx="1650608" cy="1292372"/>
            <a:chOff x="2428888" y="2571770"/>
            <a:chExt cx="1650608" cy="12923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428888" y="2571770"/>
              <a:ext cx="1650608" cy="12923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466740" y="2609622"/>
              <a:ext cx="1574904" cy="121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>
                      <a:lumMod val="10000"/>
                    </a:schemeClr>
                  </a:solidFill>
                </a:rPr>
                <a:t>Увеличение частоты и силы весенних и осенних гололедов</a:t>
              </a:r>
              <a:endParaRPr lang="ru-RU" sz="1400" b="1" kern="12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000628" y="3857628"/>
            <a:ext cx="15001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>
                    <a:lumMod val="10000"/>
                  </a:schemeClr>
                </a:solidFill>
              </a:rPr>
              <a:t>Проблемы с добычей корма у овцебыков и оленей</a:t>
            </a:r>
            <a:endParaRPr lang="ru-RU" sz="13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5" name="Picture 4" descr="F:\Мои документы\Для школы\Юля\Презентации\Климат ЧАО\Чукотка\Resize of медведи 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92284">
            <a:off x="6766377" y="2846067"/>
            <a:ext cx="2509174" cy="164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3" descr="F:\Мои документы\Для школы\Юля\Презентации\Климат ЧАО\Чукотка\Resize of se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688084">
            <a:off x="3063025" y="5215037"/>
            <a:ext cx="2308440" cy="151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Программа</a:t>
            </a:r>
            <a:r>
              <a:rPr lang="ru-RU" sz="2800" b="1" dirty="0" smtClean="0">
                <a:latin typeface="+mn-lt"/>
              </a:rPr>
              <a:t> </a:t>
            </a:r>
            <a:br>
              <a:rPr lang="ru-RU" sz="2800" b="1" dirty="0" smtClean="0">
                <a:latin typeface="+mn-lt"/>
              </a:rPr>
            </a:br>
            <a:r>
              <a:rPr lang="ru-RU" sz="2800" b="1" i="1" dirty="0" smtClean="0">
                <a:solidFill>
                  <a:srgbClr val="000099"/>
                </a:solidFill>
              </a:rPr>
              <a:t>SIKU –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Sea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Ice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Khowledge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and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Use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in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the</a:t>
            </a:r>
            <a:r>
              <a:rPr 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sz="2800" b="1" i="1" dirty="0" err="1" smtClean="0">
                <a:solidFill>
                  <a:srgbClr val="000099"/>
                </a:solidFill>
              </a:rPr>
              <a:t>Arctic</a:t>
            </a:r>
            <a:endParaRPr lang="ru-RU" sz="2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Цели:</a:t>
            </a:r>
          </a:p>
          <a:p>
            <a:pPr marL="550926" indent="-51435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1. Привлечение коренных жителей арктических территорий к научным программам изучения современных изменений климата Арктики.</a:t>
            </a:r>
          </a:p>
          <a:p>
            <a:pPr marL="550926" indent="-51435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2. Документация, сохранение народных экологических знаний о ледовой обстановке и погодных условиях в морской охоте в Арктике. </a:t>
            </a:r>
          </a:p>
          <a:p>
            <a:pPr marL="550926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257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Как предотвратить глобальное потепление климата?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</a:rPr>
              <a:t>Киотский протокол (160 стран мира)</a:t>
            </a:r>
            <a:b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</a:rPr>
            </a:br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</a:rPr>
              <a:t>2005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7467600" cy="32686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Сокращение выбросов СО</a:t>
            </a:r>
            <a:r>
              <a:rPr lang="ru-RU" baseline="-25000" dirty="0" smtClean="0">
                <a:solidFill>
                  <a:schemeClr val="bg1">
                    <a:lumMod val="10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и других тепличных газов на 5% по отношению к 1990 году для 38 развитых стран.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Система квот на выбросы тепличных газов.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Цели работы: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467600" cy="4525963"/>
          </a:xfrm>
        </p:spPr>
        <p:txBody>
          <a:bodyPr>
            <a:normAutofit fontScale="77500" lnSpcReduction="20000"/>
          </a:bodyPr>
          <a:lstStyle/>
          <a:p>
            <a:pPr marL="550926" indent="-51435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1.    Выяснить, что такое «глобальное потепление»  климата, каковы его причины.</a:t>
            </a:r>
          </a:p>
          <a:p>
            <a:pPr marL="550926" indent="-51435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550926" indent="-514350">
              <a:buAutoNum type="arabicPeriod" startAt="2"/>
            </a:pPr>
            <a:r>
              <a:rPr lang="ru-RU" dirty="0" smtClean="0">
                <a:solidFill>
                  <a:srgbClr val="000099"/>
                </a:solidFill>
              </a:rPr>
              <a:t>Определить тенденции изменения климата на территории России и Чукотского автономного округа.</a:t>
            </a:r>
          </a:p>
          <a:p>
            <a:pPr marL="550926" indent="-51435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550926" indent="-514350">
              <a:buAutoNum type="arabicPeriod" startAt="3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Разобраться в возможных последствиях изменения климата в целом на планете и непосредственно на территории, Чукотки.</a:t>
            </a:r>
          </a:p>
          <a:p>
            <a:pPr marL="550926" indent="-514350">
              <a:buNone/>
            </a:pP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550926" indent="-514350">
              <a:buNone/>
            </a:pPr>
            <a:r>
              <a:rPr lang="ru-RU" dirty="0" smtClean="0">
                <a:solidFill>
                  <a:srgbClr val="000099"/>
                </a:solidFill>
              </a:rPr>
              <a:t>4.   Познакомиться с программами по наблюдению и предупреждению нежелательного развития процессов изменения климата.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7467600" cy="27860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Изменения климата </a:t>
            </a:r>
            <a:r>
              <a:rPr lang="ru-RU" dirty="0" smtClean="0">
                <a:solidFill>
                  <a:srgbClr val="000099"/>
                </a:solidFill>
              </a:rPr>
              <a:t>– длительные (свыше 10 лет) направленные или ритмические изменения климатических условий на Земле в целом или в ее крупных регионах.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786058"/>
            <a:ext cx="27813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928934"/>
            <a:ext cx="5143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Парниковый эффект </a:t>
            </a:r>
            <a:r>
              <a:rPr lang="ru-RU" sz="2400" dirty="0" smtClean="0">
                <a:solidFill>
                  <a:srgbClr val="000099"/>
                </a:solidFill>
              </a:rPr>
              <a:t>– это увеличение средней годовой температуры поверхностного слоя атмосферы Земли и Мирового океана вследствие роста в атмосфере Земли концентраций парниковых газов (углекислый газ, метан, водяной пар и т.д.). 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29388" cy="1143000"/>
          </a:xfrm>
        </p:spPr>
        <p:txBody>
          <a:bodyPr/>
          <a:lstStyle/>
          <a:p>
            <a:pPr algn="ctr"/>
            <a:r>
              <a:rPr lang="ru-RU" b="1" dirty="0" smtClean="0"/>
              <a:t>Парниковый эффект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55721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4566" y="3000372"/>
            <a:ext cx="2779434" cy="33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5643578"/>
            <a:ext cx="3643338" cy="714372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dirty="0" err="1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Жозеф</a:t>
            </a:r>
            <a:r>
              <a:rPr lang="ru-RU" sz="4600" b="1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 Фурье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 </a:t>
            </a:r>
            <a:r>
              <a:rPr lang="en-US" b="1" dirty="0" smtClean="0"/>
              <a:t>XXI</a:t>
            </a:r>
            <a:r>
              <a:rPr lang="ru-RU" b="1" dirty="0" smtClean="0"/>
              <a:t> веке средняя температура поверхности Земли может повыситься на величину от </a:t>
            </a:r>
            <a:r>
              <a:rPr lang="ru-RU" b="1" dirty="0" smtClean="0">
                <a:solidFill>
                  <a:srgbClr val="C00000"/>
                </a:solidFill>
              </a:rPr>
              <a:t>1,1˚С до 6,4°C.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664373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54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Изменения климата на территории России.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85775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Данные мониторинга современного климата России показывают, что в последние годы тенденция к потеплению значительно усилилась. Так, за период 1990-2000 гг., по данным наблюдений наземной гидрометеорологической сети Росгидромета, </a:t>
            </a:r>
            <a:r>
              <a:rPr lang="ru-RU" sz="2400" b="1" dirty="0" smtClean="0">
                <a:solidFill>
                  <a:srgbClr val="C00000"/>
                </a:solidFill>
              </a:rPr>
              <a:t>среднегодовая температура приземного воздуха в России возросла на 0,4ºС,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тогда как за все предыдущее столетие прирост составил 1,0ºС. 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14" t="1859" b="2230"/>
          <a:stretch>
            <a:fillRect/>
          </a:stretch>
        </p:blipFill>
        <p:spPr bwMode="auto">
          <a:xfrm>
            <a:off x="5357818" y="1500174"/>
            <a:ext cx="340995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714884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D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Климатические особенности Чукотки </a:t>
            </a:r>
            <a:endParaRPr lang="ru-RU" b="1" dirty="0">
              <a:solidFill>
                <a:srgbClr val="0D30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61751">
            <a:off x="323528" y="1052736"/>
            <a:ext cx="3816424" cy="50405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      </a:t>
            </a:r>
            <a:r>
              <a:rPr lang="ru-RU" sz="1600" b="1" i="1" dirty="0" smtClean="0">
                <a:solidFill>
                  <a:schemeClr val="bg1">
                    <a:lumMod val="10000"/>
                  </a:schemeClr>
                </a:solidFill>
              </a:rPr>
              <a:t>Климат Чукотки очень суров. Местные старожилы шутят, что один месяц в году погода на Чукотке стоит плохая, два — очень плохая, а девять — скверная.</a:t>
            </a:r>
            <a:br>
              <a:rPr lang="ru-RU" sz="1600" b="1" i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600" b="1" i="1" dirty="0" smtClean="0">
                <a:solidFill>
                  <a:schemeClr val="bg1">
                    <a:lumMod val="10000"/>
                  </a:schemeClr>
                </a:solidFill>
              </a:rPr>
              <a:t>Зимой в западных континентальных областях Чукотки температура воздуха достигает нередко 44-60° ниже нуля. В восточных районах свирепствуют особенно сильные ветры, снежная пурга продолжается порой много дней подряд. Лето очень короткое, дождливое и холодное, в отдельных местах снег даже не успевает растаять. Вечная мерзлота залегает повсеместно и начинается очень неглубоко от поверхности. </a:t>
            </a:r>
          </a:p>
          <a:p>
            <a:endParaRPr lang="ru-RU" sz="1600" b="1" i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 descr="I:\Климат ЧАО\Чукотка\Resize of 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0070">
            <a:off x="4475910" y="4465124"/>
            <a:ext cx="3309202" cy="220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I:\karta(3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9615">
            <a:off x="4343308" y="1555128"/>
            <a:ext cx="3806240" cy="246117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99"/>
                </a:solidFill>
                <a:latin typeface="Comic Sans MS" pitchFamily="66" charset="0"/>
              </a:rPr>
              <a:t>Наблюдения коренных жителей</a:t>
            </a:r>
            <a:endParaRPr lang="ru-RU" sz="3600" b="1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31840" y="980728"/>
            <a:ext cx="5616624" cy="554461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Замечает значительные изменения в климате. Стало теплее. С июля до сентября южные ветры. В октябре еще реки не замерзают, а раньше уже замерзали в это время. Поднялся уровень воды. Там где раньше можно было пройти – теперь вода. 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    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      Раньше через лагуну можно было проехать на вездеходе, а теперь только на лодке. Последние лет пять преобладают южные ветры, отрывает лед, льда у берега нет.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 Даже в январе бывают оттепели с дождями. Раньше такого не припоминаю.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Особых перемен по млекопитающим не замечает. Одиночные моржи остаются дольше.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    Птицы прилетают в те же сроки, что и раньше. Но если раньше они прилетали, а весна еще толком не началась, бывали морозы и пурги, и гибло много птицы, то теперь к их прилету уже пол тундры растаяло. Улетают птицы позже, чем несколько лет назад. Больше стало ягод.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Повсеместно тают наледи, которые раньше держались круглый год.</a:t>
            </a:r>
          </a:p>
          <a:p>
            <a:pPr algn="ctr">
              <a:buNone/>
            </a:pPr>
            <a:r>
              <a:rPr lang="ru-RU" sz="5600" b="1" i="1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algn="ctr"/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160240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395536" y="4149080"/>
            <a:ext cx="2592288" cy="136815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Blip>
                <a:blip r:embed="rId4"/>
              </a:buBlip>
              <a:tabLst/>
              <a:defRPr/>
            </a:pPr>
            <a:r>
              <a:rPr kumimoji="0" lang="ru-RU" sz="5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Ткаченко Виктор Яковлевич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4"/>
              </a:buBlip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57 лет.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4"/>
              </a:buBlip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Чукотке с 1968 г.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4"/>
              </a:buBlip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Русский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4"/>
              </a:buBlip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Морзверобой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4">
      <a:dk1>
        <a:srgbClr val="E5E6E8"/>
      </a:dk1>
      <a:lt1>
        <a:sysClr val="window" lastClr="FFFFFF"/>
      </a:lt1>
      <a:dk2>
        <a:srgbClr val="6C707A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722</TotalTime>
  <Words>768</Words>
  <Application>Microsoft Office PowerPoint</Application>
  <PresentationFormat>Экран (4:3)</PresentationFormat>
  <Paragraphs>203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Слайд 1</vt:lpstr>
      <vt:lpstr>Цели работы:</vt:lpstr>
      <vt:lpstr>Слайд 3</vt:lpstr>
      <vt:lpstr>Парниковый эффект</vt:lpstr>
      <vt:lpstr>Слайд 5</vt:lpstr>
      <vt:lpstr>Слайд 6</vt:lpstr>
      <vt:lpstr>Изменения климата на территории России.</vt:lpstr>
      <vt:lpstr>Климатические особенности Чукотки </vt:lpstr>
      <vt:lpstr>Наблюдения коренных жителей</vt:lpstr>
      <vt:lpstr>Осредненная по пятилетиям среднегодовая температура воздуха на территории ЧАО, ˚С</vt:lpstr>
      <vt:lpstr>город Анадырь</vt:lpstr>
      <vt:lpstr>Грозит ли Чукотке потепление? </vt:lpstr>
      <vt:lpstr>Последствия глобального потепления на Чукотке </vt:lpstr>
      <vt:lpstr>Программа  SIKU – Sea Ice Khowledge and Use in the Arctic</vt:lpstr>
      <vt:lpstr>Как предотвратить глобальное потепление климата? Киотский протокол (160 стран мира) 2005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 Pechenka</dc:creator>
  <cp:lastModifiedBy>АМОН РА</cp:lastModifiedBy>
  <cp:revision>77</cp:revision>
  <dcterms:created xsi:type="dcterms:W3CDTF">2011-04-05T23:54:40Z</dcterms:created>
  <dcterms:modified xsi:type="dcterms:W3CDTF">2011-05-11T03:34:07Z</dcterms:modified>
</cp:coreProperties>
</file>