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899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315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881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0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33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756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357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935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834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238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319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91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/>
              <a:t>Облака.</a:t>
            </a:r>
            <a:br>
              <a:rPr lang="ru-RU" sz="6000" b="1" dirty="0" smtClean="0"/>
            </a:br>
            <a:r>
              <a:rPr lang="ru-RU" sz="6000" b="1" dirty="0" smtClean="0"/>
              <a:t> Атмосферные осадки.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861048"/>
            <a:ext cx="6944816" cy="177775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dirty="0" smtClean="0"/>
              <a:t>Донская Светлана Владимировна</a:t>
            </a:r>
          </a:p>
          <a:p>
            <a:pPr algn="l"/>
            <a:r>
              <a:rPr lang="ru-RU" dirty="0" smtClean="0"/>
              <a:t>Учитель географии</a:t>
            </a:r>
          </a:p>
          <a:p>
            <a:pPr algn="l"/>
            <a:r>
              <a:rPr lang="ru-RU" dirty="0" smtClean="0"/>
              <a:t>МБОУ «СОШ №12»</a:t>
            </a:r>
          </a:p>
          <a:p>
            <a:pPr algn="l"/>
            <a:r>
              <a:rPr lang="ru-RU" dirty="0" smtClean="0"/>
              <a:t>Г. Усолье-Сибирское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8640"/>
            <a:ext cx="42672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711" y="5157192"/>
            <a:ext cx="42672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09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Заполните схему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400" dirty="0" smtClean="0"/>
              <a:t>дождь      морось               снег  град                     </a:t>
            </a:r>
            <a:r>
              <a:rPr lang="ru-RU" sz="2400" dirty="0" err="1" smtClean="0"/>
              <a:t>дождь+снег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2204864"/>
            <a:ext cx="4896544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Виды осадков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097436" y="311926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499992" y="311926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647339" y="313940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405073" y="4366949"/>
            <a:ext cx="1706488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жидкие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79912" y="4339240"/>
            <a:ext cx="1661912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твердые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00192" y="4293096"/>
            <a:ext cx="1728192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смешанные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21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Где больше и где меньше всего осадков?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Учебник с. 144. </a:t>
            </a:r>
          </a:p>
          <a:p>
            <a:r>
              <a:rPr lang="ru-RU" dirty="0" smtClean="0"/>
              <a:t>Выписать название районов, указать количество осадков :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максимальное выпадение осадков:……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м</a:t>
            </a:r>
            <a:r>
              <a:rPr lang="ru-RU" dirty="0" smtClean="0">
                <a:solidFill>
                  <a:srgbClr val="FF0000"/>
                </a:solidFill>
              </a:rPr>
              <a:t>инимальное выпадение осадков:……</a:t>
            </a:r>
          </a:p>
          <a:p>
            <a:r>
              <a:rPr lang="ru-RU" dirty="0" smtClean="0"/>
              <a:t>Выписать виды осадков по характеру выпадения (с. 145)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409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Повторим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u="sng" dirty="0" smtClean="0">
                <a:solidFill>
                  <a:srgbClr val="FF0000"/>
                </a:solidFill>
              </a:rPr>
              <a:t>Дайте определение</a:t>
            </a:r>
          </a:p>
          <a:p>
            <a:r>
              <a:rPr lang="ru-RU" sz="4000" dirty="0" smtClean="0"/>
              <a:t>1. Испарение-?</a:t>
            </a:r>
          </a:p>
          <a:p>
            <a:r>
              <a:rPr lang="ru-RU" sz="4000" dirty="0" smtClean="0"/>
              <a:t>2. Конденсация-?</a:t>
            </a:r>
          </a:p>
          <a:p>
            <a:r>
              <a:rPr lang="ru-RU" sz="4000" dirty="0" smtClean="0"/>
              <a:t>3. Относительная влажность-? Как найти?</a:t>
            </a:r>
          </a:p>
          <a:p>
            <a:r>
              <a:rPr lang="ru-RU" sz="4000" dirty="0" smtClean="0"/>
              <a:t>4.Абсолютная влажность-?</a:t>
            </a:r>
          </a:p>
          <a:p>
            <a:endParaRPr lang="ru-RU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50" y="1196975"/>
            <a:ext cx="319405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08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Ответим на вопросы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030019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От чего зависит количество влаги в атмосфере?</a:t>
            </a:r>
          </a:p>
          <a:p>
            <a:pPr marL="514350" indent="-514350">
              <a:buAutoNum type="arabicPeriod"/>
            </a:pPr>
            <a:r>
              <a:rPr lang="ru-RU" dirty="0" smtClean="0"/>
              <a:t>Какой воздух считается насыщенным?</a:t>
            </a:r>
          </a:p>
          <a:p>
            <a:pPr marL="514350" indent="-514350">
              <a:buAutoNum type="arabicPeriod"/>
            </a:pPr>
            <a:r>
              <a:rPr lang="ru-RU" dirty="0" smtClean="0">
                <a:effectLst/>
                <a:latin typeface="Times New Roman"/>
                <a:ea typeface="Times New Roman"/>
              </a:rPr>
              <a:t>Является ли воздух насыщенным, если при температуре +20°С 1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куб.м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воздуха содержит  водяного пара 7 г?</a:t>
            </a:r>
          </a:p>
          <a:p>
            <a:pPr marL="514350" indent="-514350">
              <a:buAutoNum type="arabicPeriod"/>
            </a:pPr>
            <a:r>
              <a:rPr lang="ru-RU" dirty="0" smtClean="0">
                <a:effectLst/>
                <a:latin typeface="Times New Roman"/>
                <a:ea typeface="Times New Roman"/>
              </a:rPr>
              <a:t>Сколько граммов водяного пара может вместить 1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куб.м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насыщенного воздуха при нагревании его от 0°С до +10°С? </a:t>
            </a: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18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ru-RU" dirty="0" smtClean="0">
                <a:latin typeface="Times New Roman"/>
                <a:ea typeface="Times New Roman"/>
              </a:rPr>
              <a:t>5.Температура воздуха +10.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При какой влажности выпадут осадки – 9г или 5г? </a:t>
            </a:r>
          </a:p>
          <a:p>
            <a:pPr>
              <a:spcAft>
                <a:spcPts val="0"/>
              </a:spcAft>
            </a:pPr>
            <a:r>
              <a:rPr lang="ru-RU" dirty="0" smtClean="0"/>
              <a:t>6. </a:t>
            </a:r>
            <a:r>
              <a:rPr lang="ru-RU" dirty="0">
                <a:latin typeface="Times New Roman"/>
              </a:rPr>
              <a:t>П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очему по утрам появляется роса?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7.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Определите абсолютную влажность воздуха, если относительная влажность при температуре 0°С составляет 80%. 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4509120"/>
            <a:ext cx="2915816" cy="231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133" y="116632"/>
            <a:ext cx="1440160" cy="152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45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ru-RU" sz="4800" b="1" dirty="0" smtClean="0"/>
              <a:t>Что такое облако?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  <a:buNone/>
            </a:pPr>
            <a:r>
              <a:rPr lang="ru-RU" altLang="ru-RU" b="1" kern="0" dirty="0">
                <a:solidFill>
                  <a:srgbClr val="000000"/>
                </a:solidFill>
                <a:latin typeface="Arial"/>
              </a:rPr>
              <a:t>Скопление взвешенных в </a:t>
            </a:r>
            <a:r>
              <a:rPr lang="ru-RU" altLang="ru-RU" b="1" i="1" kern="0" dirty="0">
                <a:solidFill>
                  <a:srgbClr val="000000"/>
                </a:solidFill>
                <a:latin typeface="Arial"/>
              </a:rPr>
              <a:t>атмосфере </a:t>
            </a:r>
            <a:r>
              <a:rPr lang="ru-RU" altLang="ru-RU" b="1" kern="0" dirty="0">
                <a:solidFill>
                  <a:srgbClr val="000000"/>
                </a:solidFill>
                <a:latin typeface="Arial"/>
              </a:rPr>
              <a:t>капелек воды или кристаллов льда, появляющихся в результате поднимающихся с земли паров воды. </a:t>
            </a:r>
          </a:p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509120"/>
            <a:ext cx="42672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49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b="1" dirty="0" smtClean="0"/>
              <a:t>Как образуются облака?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089527"/>
            <a:ext cx="1944216" cy="2952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400" dirty="0" smtClean="0">
                <a:solidFill>
                  <a:srgbClr val="000000"/>
                </a:solidFill>
                <a:latin typeface="Arial" charset="0"/>
              </a:rPr>
              <a:t>испарение</a:t>
            </a:r>
            <a:endParaRPr lang="ru-RU" altLang="ru-RU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2121522"/>
            <a:ext cx="1800200" cy="2952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000000"/>
                </a:solidFill>
                <a:latin typeface="Arial" charset="0"/>
              </a:rPr>
              <a:t>Подъем воздуха и его остывание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37256" y="2121522"/>
            <a:ext cx="1619672" cy="2952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000000"/>
                </a:solidFill>
                <a:latin typeface="Arial" charset="0"/>
              </a:rPr>
              <a:t>Конденсация водяного пара и образование </a:t>
            </a:r>
            <a:r>
              <a:rPr lang="ru-RU" altLang="ru-RU" sz="2400" dirty="0" smtClean="0">
                <a:solidFill>
                  <a:srgbClr val="000000"/>
                </a:solidFill>
                <a:latin typeface="Arial" charset="0"/>
              </a:rPr>
              <a:t>облаков</a:t>
            </a:r>
            <a:endParaRPr lang="ru-RU" altLang="ru-RU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2483768" y="204891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5004048" y="204891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78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ru-RU" sz="5400" b="1" dirty="0" smtClean="0"/>
              <a:t>Виды облаков</a:t>
            </a:r>
            <a:endParaRPr lang="ru-RU" sz="54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Кучевые облака</a:t>
            </a:r>
          </a:p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76872"/>
            <a:ext cx="6096000" cy="409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055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altLang="ru-RU" kern="0" dirty="0">
                <a:solidFill>
                  <a:srgbClr val="000000"/>
                </a:solidFill>
                <a:latin typeface="Arial"/>
              </a:rPr>
              <a:t>Перистые </a:t>
            </a:r>
            <a:r>
              <a:rPr lang="ru-RU" altLang="ru-RU" kern="0" dirty="0" smtClean="0">
                <a:solidFill>
                  <a:srgbClr val="000000"/>
                </a:solidFill>
                <a:latin typeface="Arial"/>
              </a:rPr>
              <a:t>облака</a:t>
            </a:r>
            <a:r>
              <a:rPr lang="ru-RU" altLang="ru-RU" kern="0" dirty="0">
                <a:solidFill>
                  <a:srgbClr val="000000"/>
                </a:solidFill>
                <a:latin typeface="Arial"/>
              </a:rPr>
              <a:t/>
            </a:r>
            <a:br>
              <a:rPr lang="ru-RU" altLang="ru-RU" kern="0" dirty="0">
                <a:solidFill>
                  <a:srgbClr val="000000"/>
                </a:solidFill>
                <a:latin typeface="Arial"/>
              </a:rPr>
            </a:br>
            <a:r>
              <a:rPr lang="ru-RU" altLang="ru-RU" kern="0" dirty="0" smtClean="0">
                <a:solidFill>
                  <a:srgbClr val="000000"/>
                </a:solidFill>
                <a:latin typeface="Arial"/>
              </a:rPr>
              <a:t/>
            </a:r>
            <a:br>
              <a:rPr lang="ru-RU" altLang="ru-RU" kern="0" dirty="0" smtClean="0">
                <a:solidFill>
                  <a:srgbClr val="000000"/>
                </a:solidFill>
                <a:latin typeface="Arial"/>
              </a:rPr>
            </a:br>
            <a:r>
              <a:rPr lang="ru-RU" altLang="ru-RU" kern="0" dirty="0">
                <a:solidFill>
                  <a:srgbClr val="000000"/>
                </a:solidFill>
                <a:latin typeface="Arial"/>
              </a:rPr>
              <a:t/>
            </a:r>
            <a:br>
              <a:rPr lang="ru-RU" altLang="ru-RU" kern="0" dirty="0">
                <a:solidFill>
                  <a:srgbClr val="000000"/>
                </a:solidFill>
                <a:latin typeface="Arial"/>
              </a:rPr>
            </a:br>
            <a:r>
              <a:rPr lang="ru-RU" altLang="ru-RU" kern="0" dirty="0" smtClean="0">
                <a:solidFill>
                  <a:srgbClr val="000000"/>
                </a:solidFill>
                <a:latin typeface="Arial"/>
              </a:rPr>
              <a:t/>
            </a:r>
            <a:br>
              <a:rPr lang="ru-RU" altLang="ru-RU" kern="0" dirty="0" smtClean="0">
                <a:solidFill>
                  <a:srgbClr val="000000"/>
                </a:solidFill>
                <a:latin typeface="Arial"/>
              </a:rPr>
            </a:br>
            <a:r>
              <a:rPr lang="ru-RU" altLang="ru-RU" kern="0" dirty="0">
                <a:solidFill>
                  <a:srgbClr val="000000"/>
                </a:solidFill>
                <a:latin typeface="Arial"/>
              </a:rPr>
              <a:t/>
            </a:r>
            <a:br>
              <a:rPr lang="ru-RU" altLang="ru-RU" kern="0" dirty="0">
                <a:solidFill>
                  <a:srgbClr val="000000"/>
                </a:solidFill>
                <a:latin typeface="Arial"/>
              </a:rPr>
            </a:br>
            <a:r>
              <a:rPr lang="ru-RU" altLang="ru-RU" kern="0" dirty="0" smtClean="0">
                <a:solidFill>
                  <a:srgbClr val="000000"/>
                </a:solidFill>
                <a:latin typeface="Arial"/>
              </a:rPr>
              <a:t/>
            </a:r>
            <a:br>
              <a:rPr lang="ru-RU" altLang="ru-RU" kern="0" dirty="0" smtClean="0">
                <a:solidFill>
                  <a:srgbClr val="000000"/>
                </a:solidFill>
                <a:latin typeface="Arial"/>
              </a:rPr>
            </a:br>
            <a:r>
              <a:rPr lang="ru-RU" altLang="ru-RU" kern="0" dirty="0" smtClean="0">
                <a:solidFill>
                  <a:srgbClr val="000000"/>
                </a:solidFill>
                <a:latin typeface="Arial"/>
              </a:rPr>
              <a:t>перистые облака</a:t>
            </a:r>
            <a:r>
              <a:rPr lang="ru-RU" altLang="ru-RU" kern="0" dirty="0">
                <a:solidFill>
                  <a:srgbClr val="000000"/>
                </a:solidFill>
                <a:latin typeface="Arial"/>
              </a:rPr>
              <a:t/>
            </a:r>
            <a:br>
              <a:rPr lang="ru-RU" altLang="ru-RU" kern="0" dirty="0">
                <a:solidFill>
                  <a:srgbClr val="000000"/>
                </a:solidFill>
                <a:latin typeface="Arial"/>
              </a:rPr>
            </a:br>
            <a:r>
              <a:rPr lang="ru-RU" altLang="ru-RU" kern="0" dirty="0" smtClean="0">
                <a:solidFill>
                  <a:srgbClr val="000000"/>
                </a:solidFill>
                <a:latin typeface="Arial"/>
              </a:rPr>
              <a:t/>
            </a:r>
            <a:br>
              <a:rPr lang="ru-RU" altLang="ru-RU" kern="0" dirty="0" smtClean="0">
                <a:solidFill>
                  <a:srgbClr val="000000"/>
                </a:solidFill>
                <a:latin typeface="Arial"/>
              </a:rPr>
            </a:br>
            <a:r>
              <a:rPr lang="ru-RU" altLang="ru-RU" kern="0" dirty="0">
                <a:solidFill>
                  <a:srgbClr val="000000"/>
                </a:solidFill>
                <a:latin typeface="Arial"/>
              </a:rPr>
              <a:t/>
            </a:r>
            <a:br>
              <a:rPr lang="ru-RU" altLang="ru-RU" kern="0" dirty="0">
                <a:solidFill>
                  <a:srgbClr val="000000"/>
                </a:solidFill>
                <a:latin typeface="Arial"/>
              </a:rPr>
            </a:br>
            <a:r>
              <a:rPr lang="ru-RU" altLang="ru-RU" kern="0" dirty="0" smtClean="0">
                <a:solidFill>
                  <a:srgbClr val="000000"/>
                </a:solidFill>
                <a:latin typeface="Arial"/>
              </a:rPr>
              <a:t/>
            </a:r>
            <a:br>
              <a:rPr lang="ru-RU" altLang="ru-RU" kern="0" dirty="0" smtClean="0">
                <a:solidFill>
                  <a:srgbClr val="000000"/>
                </a:solidFill>
                <a:latin typeface="Arial"/>
              </a:rPr>
            </a:br>
            <a:r>
              <a:rPr lang="ru-RU" altLang="ru-RU" kern="0" dirty="0">
                <a:solidFill>
                  <a:srgbClr val="000000"/>
                </a:solidFill>
                <a:latin typeface="Arial"/>
              </a:rPr>
              <a:t/>
            </a:r>
            <a:br>
              <a:rPr lang="ru-RU" altLang="ru-RU" kern="0" dirty="0">
                <a:solidFill>
                  <a:srgbClr val="000000"/>
                </a:solidFill>
                <a:latin typeface="Arial"/>
              </a:rPr>
            </a:br>
            <a:r>
              <a:rPr lang="ru-RU" altLang="ru-RU" kern="0" dirty="0" smtClean="0">
                <a:solidFill>
                  <a:srgbClr val="000000"/>
                </a:solidFill>
                <a:latin typeface="Arial"/>
              </a:rPr>
              <a:t/>
            </a:r>
            <a:br>
              <a:rPr lang="ru-RU" altLang="ru-RU" kern="0" dirty="0" smtClean="0">
                <a:solidFill>
                  <a:srgbClr val="000000"/>
                </a:solidFill>
                <a:latin typeface="Arial"/>
              </a:rPr>
            </a:br>
            <a:r>
              <a:rPr lang="ru-RU" altLang="ru-RU" kern="0" dirty="0" smtClean="0">
                <a:solidFill>
                  <a:srgbClr val="000000"/>
                </a:solidFill>
                <a:latin typeface="Arial"/>
              </a:rPr>
              <a:t>слоистые облака</a:t>
            </a:r>
            <a:endParaRPr lang="ru-RU" dirty="0"/>
          </a:p>
        </p:txBody>
      </p:sp>
      <p:pic>
        <p:nvPicPr>
          <p:cNvPr id="4" name="Picture 2" descr="C:\Users\Вероника\Desktop\пе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3154297" cy="236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192" y="3586675"/>
            <a:ext cx="3975100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78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Признаки облаков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1925724"/>
              </p:ext>
            </p:extLst>
          </p:nvPr>
        </p:nvGraphicFramePr>
        <p:xfrm>
          <a:off x="457200" y="1600200"/>
          <a:ext cx="8229600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признаки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перистые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слоистые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кучевые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Как образуются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высота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осадки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193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</TotalTime>
  <Words>238</Words>
  <Application>Microsoft Office PowerPoint</Application>
  <PresentationFormat>Экран (4:3)</PresentationFormat>
  <Paragraphs>54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Облака.  Атмосферные осадки.</vt:lpstr>
      <vt:lpstr>Повторим</vt:lpstr>
      <vt:lpstr>Ответим на вопросы</vt:lpstr>
      <vt:lpstr>Презентация PowerPoint</vt:lpstr>
      <vt:lpstr>Что такое облако?</vt:lpstr>
      <vt:lpstr>Как образуются облака?</vt:lpstr>
      <vt:lpstr>Виды облаков</vt:lpstr>
      <vt:lpstr>Перистые облака      перистые облака      слоистые облака</vt:lpstr>
      <vt:lpstr>Признаки облаков</vt:lpstr>
      <vt:lpstr>Заполните схему</vt:lpstr>
      <vt:lpstr>Где больше и где меньше всего осадков?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Облака.  Атмосферные осадки.</dc:title>
  <dc:creator>User</dc:creator>
  <cp:lastModifiedBy>User</cp:lastModifiedBy>
  <cp:revision>15</cp:revision>
  <dcterms:created xsi:type="dcterms:W3CDTF">2014-03-31T12:32:19Z</dcterms:created>
  <dcterms:modified xsi:type="dcterms:W3CDTF">2016-02-08T12:29:00Z</dcterms:modified>
</cp:coreProperties>
</file>